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458" r:id="rId3"/>
    <p:sldId id="274" r:id="rId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13"/>
    <p:restoredTop sz="94692"/>
  </p:normalViewPr>
  <p:slideViewPr>
    <p:cSldViewPr snapToGrid="0">
      <p:cViewPr varScale="1">
        <p:scale>
          <a:sx n="197" d="100"/>
          <a:sy n="197" d="100"/>
        </p:scale>
        <p:origin x="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80E95-EF1E-1E45-ADC5-CCADF3CACD27}" type="datetimeFigureOut">
              <a:rPr lang="es-MX" smtClean="0"/>
              <a:t>04/11/22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B9563-6B2E-794F-8548-49368B44C82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447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73573-FCCF-A448-9FD5-6E1D15D5721F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8285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73573-FCCF-A448-9FD5-6E1D15D5721F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7050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6DA017-07E8-F23D-F39A-01355211F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734BC7-1CB9-20F3-6194-76958558A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6F5B2D-01C4-E791-ED45-AD71F2C2D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F1D1-4467-6947-B9F4-B9E3617449DC}" type="datetimeFigureOut">
              <a:rPr lang="es-MX" smtClean="0"/>
              <a:t>04/11/22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D433A8-B05F-A984-023D-3FD1F404F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FBAABE-CA62-3D3C-AD0A-023FD0A9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0B7CB-B792-C34D-9C78-712D2C782B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6406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9B88F-340B-0C30-09F1-7EBE7AE7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68E043-FF7D-3F4A-4DA9-7FF7993392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9FFF8C-AE46-CDA4-CED0-6FEBA7B90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F1D1-4467-6947-B9F4-B9E3617449DC}" type="datetimeFigureOut">
              <a:rPr lang="es-MX" smtClean="0"/>
              <a:t>04/11/22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C74CF0-83DA-6B42-5A8B-62F85B9E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7C800D-2002-E9E1-8301-B096FD65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0B7CB-B792-C34D-9C78-712D2C782B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3572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B9A6A45-1BB0-CED0-7EE9-D3C439B318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21251A3-9740-F33F-CFB4-96977E472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661256-2FBC-3982-103E-B504200E0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F1D1-4467-6947-B9F4-B9E3617449DC}" type="datetimeFigureOut">
              <a:rPr lang="es-MX" smtClean="0"/>
              <a:t>04/11/22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D4BDDD-F322-00DD-CBC9-8A5CFA5F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B2DD94-1FE9-BCD1-F7A6-E02E03EB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0B7CB-B792-C34D-9C78-712D2C782B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7579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F535FA-587C-1D72-D45C-5C17843A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91CEEF-E2D2-7C04-CE59-4CBC8BF30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752706-FED0-3329-B24B-4BE159609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F1D1-4467-6947-B9F4-B9E3617449DC}" type="datetimeFigureOut">
              <a:rPr lang="es-MX" smtClean="0"/>
              <a:t>04/11/22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E0F5B5-7565-C846-C9DE-49AA106D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9B8B4D-F255-56B4-F095-15A66AB76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0B7CB-B792-C34D-9C78-712D2C782B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4164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C158A-D3C8-0858-2464-780BB27D0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B55B4E-886F-9D48-3139-1758CACFC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EC2745-6E5B-009E-CC34-10547C6EB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F1D1-4467-6947-B9F4-B9E3617449DC}" type="datetimeFigureOut">
              <a:rPr lang="es-MX" smtClean="0"/>
              <a:t>04/11/22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14725B-E5A8-C06A-356B-4D77BA19D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C4CCDD-35B4-0C19-7A3C-F35046316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0B7CB-B792-C34D-9C78-712D2C782B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6372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85366-9DDE-C012-025E-E430BE55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99844F-3C92-4181-F696-DF67A0D1B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415D517-0CAA-7D6E-DFCD-54CBFEDA3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F3CE911-A33C-728B-92E2-1DBBC2B68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F1D1-4467-6947-B9F4-B9E3617449DC}" type="datetimeFigureOut">
              <a:rPr lang="es-MX" smtClean="0"/>
              <a:t>04/11/22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C17872A-6389-C476-09B0-DE52DBAB2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A02CE8-8B76-4034-BD3C-1B65C42BC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0B7CB-B792-C34D-9C78-712D2C782B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8073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7B060-08D0-537A-CD65-1E5278AE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C66E39-0354-E8F7-560E-FF473C21F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2EA9B00-B2A1-895E-E20B-8DE42E3F5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8E3756B-7946-3934-99E1-63AE2E338E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5576E34-9A3E-0449-F278-364F09EB0E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90ED3DF-8FFB-81A0-6388-0994A5CE3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F1D1-4467-6947-B9F4-B9E3617449DC}" type="datetimeFigureOut">
              <a:rPr lang="es-MX" smtClean="0"/>
              <a:t>04/11/22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45B1C26-DF4A-1CCC-3609-0AE2916AB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A256C9E-D11E-BAF3-162D-D5A7DE31D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0B7CB-B792-C34D-9C78-712D2C782B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3456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7F6F57-F862-F9BB-3175-BD9FA783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F2D687A-3FDC-E949-7FB8-DDE958BB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F1D1-4467-6947-B9F4-B9E3617449DC}" type="datetimeFigureOut">
              <a:rPr lang="es-MX" smtClean="0"/>
              <a:t>04/11/22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8D7C14-DAEE-4EA8-5294-48868C35A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8E6EFE5-C64A-8D7C-43B9-458C11828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0B7CB-B792-C34D-9C78-712D2C782B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6710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B99F9FC-B49C-BEC8-9FE4-D32C9BF95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F1D1-4467-6947-B9F4-B9E3617449DC}" type="datetimeFigureOut">
              <a:rPr lang="es-MX" smtClean="0"/>
              <a:t>04/11/22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9974287-2A8C-7A7E-22BB-0EDB3E8AF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DE47DC-F2CC-63B6-BAF5-003DB99A6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0B7CB-B792-C34D-9C78-712D2C782B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2313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043770-216C-E1C6-C72A-2EF99AFA4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DEFC81-FA55-B799-2D66-E7023D070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D84F8B-8EE9-8D59-3F15-A2D6217D4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DCAA56-AB22-D38B-4CBE-53BB3F62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F1D1-4467-6947-B9F4-B9E3617449DC}" type="datetimeFigureOut">
              <a:rPr lang="es-MX" smtClean="0"/>
              <a:t>04/11/22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0BA084-4714-5197-39CF-C7FCAA570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B01C9FF-0735-9E46-79E5-7028CA48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0B7CB-B792-C34D-9C78-712D2C782B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7268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1A23F-DECA-3878-1110-7F76E3F0F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A0D1265-37A1-4E97-854A-74BC660C1D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3417312-348F-2C48-45BA-5803E63BC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AA1F59-37CB-871E-AA38-BB9A0699C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2F1D1-4467-6947-B9F4-B9E3617449DC}" type="datetimeFigureOut">
              <a:rPr lang="es-MX" smtClean="0"/>
              <a:t>04/11/22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C96729-0CA0-ED7A-51C0-CC5ACEEEF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391A43-E537-6C11-3B9A-940F7C19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0B7CB-B792-C34D-9C78-712D2C782B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6184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3218813-01B2-B716-06DE-712D8E2A9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EEA310-8526-06D3-7377-FF34DC840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2E64D6-6ACE-AA28-F67A-C5404EEE7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2F1D1-4467-6947-B9F4-B9E3617449DC}" type="datetimeFigureOut">
              <a:rPr lang="es-MX" smtClean="0"/>
              <a:t>04/11/22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339CAA-B6C9-B880-17D4-B9EF027A9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A9B903-B0DB-2598-D1DF-BDEB870CB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0B7CB-B792-C34D-9C78-712D2C782B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365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0.png"/><Relationship Id="rId5" Type="http://schemas.openxmlformats.org/officeDocument/2006/relationships/image" Target="../media/image5.jp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19" Type="http://schemas.openxmlformats.org/officeDocument/2006/relationships/image" Target="../media/image18.png"/><Relationship Id="rId4" Type="http://schemas.openxmlformats.org/officeDocument/2006/relationships/image" Target="../media/image4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68C632E4-4E4A-8CAF-2B2A-28BDE8DDE646}"/>
              </a:ext>
            </a:extLst>
          </p:cNvPr>
          <p:cNvGrpSpPr/>
          <p:nvPr/>
        </p:nvGrpSpPr>
        <p:grpSpPr>
          <a:xfrm>
            <a:off x="1592580" y="1264920"/>
            <a:ext cx="3703320" cy="3048816"/>
            <a:chOff x="914400" y="1851660"/>
            <a:chExt cx="3703320" cy="3048816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8E242D34-F874-F33D-0275-86F7D853F8B7}"/>
                </a:ext>
              </a:extLst>
            </p:cNvPr>
            <p:cNvSpPr/>
            <p:nvPr/>
          </p:nvSpPr>
          <p:spPr>
            <a:xfrm>
              <a:off x="1159209" y="2006980"/>
              <a:ext cx="3275954" cy="4215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solidFill>
                    <a:schemeClr val="tx1"/>
                  </a:solidFill>
                </a:rPr>
                <a:t>Medical Specialties</a:t>
              </a:r>
            </a:p>
          </p:txBody>
        </p:sp>
        <p:sp>
          <p:nvSpPr>
            <p:cNvPr id="7" name="Flecha izquierda y derecha 6">
              <a:extLst>
                <a:ext uri="{FF2B5EF4-FFF2-40B4-BE49-F238E27FC236}">
                  <a16:creationId xmlns:a16="http://schemas.microsoft.com/office/drawing/2014/main" id="{2908DF78-25B4-D352-AC26-E8CC3ACB2F1D}"/>
                </a:ext>
              </a:extLst>
            </p:cNvPr>
            <p:cNvSpPr/>
            <p:nvPr/>
          </p:nvSpPr>
          <p:spPr>
            <a:xfrm rot="5400000">
              <a:off x="2400623" y="2680619"/>
              <a:ext cx="784860" cy="480060"/>
            </a:xfrm>
            <a:prstGeom prst="left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CC7702C9-CCD7-553D-CF55-0EA10BB236FE}"/>
                </a:ext>
              </a:extLst>
            </p:cNvPr>
            <p:cNvGrpSpPr/>
            <p:nvPr/>
          </p:nvGrpSpPr>
          <p:grpSpPr>
            <a:xfrm>
              <a:off x="1150943" y="3406140"/>
              <a:ext cx="3284220" cy="1051400"/>
              <a:chOff x="1501140" y="3670812"/>
              <a:chExt cx="3284220" cy="1051400"/>
            </a:xfrm>
          </p:grpSpPr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AA52605D-72C8-E147-157D-F3FB6C6C4342}"/>
                  </a:ext>
                </a:extLst>
              </p:cNvPr>
              <p:cNvSpPr/>
              <p:nvPr/>
            </p:nvSpPr>
            <p:spPr>
              <a:xfrm>
                <a:off x="1509406" y="3670812"/>
                <a:ext cx="3275954" cy="4215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>
                    <a:solidFill>
                      <a:schemeClr val="tx1"/>
                    </a:solidFill>
                  </a:rPr>
                  <a:t>Search Type</a:t>
                </a:r>
              </a:p>
            </p:txBody>
          </p:sp>
          <p:sp>
            <p:nvSpPr>
              <p:cNvPr id="9" name="Rectángulo redondeado 8">
                <a:extLst>
                  <a:ext uri="{FF2B5EF4-FFF2-40B4-BE49-F238E27FC236}">
                    <a16:creationId xmlns:a16="http://schemas.microsoft.com/office/drawing/2014/main" id="{8D453D3E-0D21-D3DE-8FE0-67119545B5DB}"/>
                  </a:ext>
                </a:extLst>
              </p:cNvPr>
              <p:cNvSpPr/>
              <p:nvPr/>
            </p:nvSpPr>
            <p:spPr>
              <a:xfrm>
                <a:off x="1501140" y="4165951"/>
                <a:ext cx="853440" cy="55626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b="1" dirty="0">
                    <a:solidFill>
                      <a:schemeClr val="tx1"/>
                    </a:solidFill>
                  </a:rPr>
                  <a:t>Health Service</a:t>
                </a:r>
              </a:p>
            </p:txBody>
          </p:sp>
          <p:sp>
            <p:nvSpPr>
              <p:cNvPr id="10" name="Rectángulo redondeado 9">
                <a:extLst>
                  <a:ext uri="{FF2B5EF4-FFF2-40B4-BE49-F238E27FC236}">
                    <a16:creationId xmlns:a16="http://schemas.microsoft.com/office/drawing/2014/main" id="{BFEB070F-B29D-532A-B8A1-5115D8D35665}"/>
                  </a:ext>
                </a:extLst>
              </p:cNvPr>
              <p:cNvSpPr/>
              <p:nvPr/>
            </p:nvSpPr>
            <p:spPr>
              <a:xfrm>
                <a:off x="2682240" y="4165951"/>
                <a:ext cx="853440" cy="55626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b="1" dirty="0">
                    <a:solidFill>
                      <a:schemeClr val="tx1"/>
                    </a:solidFill>
                  </a:rPr>
                  <a:t>Medical Facility</a:t>
                </a:r>
              </a:p>
            </p:txBody>
          </p:sp>
          <p:sp>
            <p:nvSpPr>
              <p:cNvPr id="11" name="Rectángulo redondeado 10">
                <a:extLst>
                  <a:ext uri="{FF2B5EF4-FFF2-40B4-BE49-F238E27FC236}">
                    <a16:creationId xmlns:a16="http://schemas.microsoft.com/office/drawing/2014/main" id="{532F8A7A-6C70-F7CB-152C-20D78A1A3BE0}"/>
                  </a:ext>
                </a:extLst>
              </p:cNvPr>
              <p:cNvSpPr/>
              <p:nvPr/>
            </p:nvSpPr>
            <p:spPr>
              <a:xfrm>
                <a:off x="3878580" y="4165950"/>
                <a:ext cx="906780" cy="556261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b="1" dirty="0">
                    <a:solidFill>
                      <a:schemeClr val="tx1"/>
                    </a:solidFill>
                  </a:rPr>
                  <a:t>Medical Specialty</a:t>
                </a:r>
              </a:p>
            </p:txBody>
          </p:sp>
          <p:sp>
            <p:nvSpPr>
              <p:cNvPr id="12" name="Cruz 11">
                <a:extLst>
                  <a:ext uri="{FF2B5EF4-FFF2-40B4-BE49-F238E27FC236}">
                    <a16:creationId xmlns:a16="http://schemas.microsoft.com/office/drawing/2014/main" id="{62B9D229-1D64-5467-BB13-9B9112D83500}"/>
                  </a:ext>
                </a:extLst>
              </p:cNvPr>
              <p:cNvSpPr/>
              <p:nvPr/>
            </p:nvSpPr>
            <p:spPr>
              <a:xfrm>
                <a:off x="2419350" y="4356450"/>
                <a:ext cx="198120" cy="175260"/>
              </a:xfrm>
              <a:prstGeom prst="plus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3" name="Cruz 12">
                <a:extLst>
                  <a:ext uri="{FF2B5EF4-FFF2-40B4-BE49-F238E27FC236}">
                    <a16:creationId xmlns:a16="http://schemas.microsoft.com/office/drawing/2014/main" id="{F4F62A52-1A76-F383-FA7D-D35D4C2E7396}"/>
                  </a:ext>
                </a:extLst>
              </p:cNvPr>
              <p:cNvSpPr/>
              <p:nvPr/>
            </p:nvSpPr>
            <p:spPr>
              <a:xfrm>
                <a:off x="3600450" y="4356450"/>
                <a:ext cx="198120" cy="175260"/>
              </a:xfrm>
              <a:prstGeom prst="plus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4B14BF64-2C8D-610E-97F3-DC907F7DB11E}"/>
                </a:ext>
              </a:extLst>
            </p:cNvPr>
            <p:cNvSpPr/>
            <p:nvPr/>
          </p:nvSpPr>
          <p:spPr>
            <a:xfrm>
              <a:off x="914400" y="1851660"/>
              <a:ext cx="3703320" cy="30488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18A50BE-FB85-3A3F-0B12-6BF642BAB946}"/>
              </a:ext>
            </a:extLst>
          </p:cNvPr>
          <p:cNvSpPr txBox="1"/>
          <p:nvPr/>
        </p:nvSpPr>
        <p:spPr>
          <a:xfrm>
            <a:off x="3673324" y="4001310"/>
            <a:ext cx="1958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User Profile</a:t>
            </a: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3F4432BA-5501-777D-B3EC-F8C786CED5A2}"/>
              </a:ext>
            </a:extLst>
          </p:cNvPr>
          <p:cNvGrpSpPr/>
          <p:nvPr/>
        </p:nvGrpSpPr>
        <p:grpSpPr>
          <a:xfrm>
            <a:off x="5909552" y="1264920"/>
            <a:ext cx="3787301" cy="3090482"/>
            <a:chOff x="4934192" y="1851660"/>
            <a:chExt cx="3787301" cy="3090482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104850CA-1B37-DF88-390A-DD11B288D2EE}"/>
                </a:ext>
              </a:extLst>
            </p:cNvPr>
            <p:cNvSpPr/>
            <p:nvPr/>
          </p:nvSpPr>
          <p:spPr>
            <a:xfrm>
              <a:off x="5179001" y="2006980"/>
              <a:ext cx="3275954" cy="4215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b="1" dirty="0">
                  <a:solidFill>
                    <a:schemeClr val="tx1"/>
                  </a:solidFill>
                </a:rPr>
                <a:t>Search Method</a:t>
              </a:r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A97819D9-7A97-B39A-7706-29372E80CEED}"/>
                </a:ext>
              </a:extLst>
            </p:cNvPr>
            <p:cNvSpPr/>
            <p:nvPr/>
          </p:nvSpPr>
          <p:spPr>
            <a:xfrm>
              <a:off x="5179001" y="3078480"/>
              <a:ext cx="3275954" cy="4215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700" b="1" dirty="0">
                  <a:solidFill>
                    <a:schemeClr val="tx1"/>
                  </a:solidFill>
                </a:rPr>
                <a:t>Ranking Attention Algorithm</a:t>
              </a:r>
            </a:p>
          </p:txBody>
        </p:sp>
        <p:sp>
          <p:nvSpPr>
            <p:cNvPr id="26" name="Rectángulo redondeado 25">
              <a:extLst>
                <a:ext uri="{FF2B5EF4-FFF2-40B4-BE49-F238E27FC236}">
                  <a16:creationId xmlns:a16="http://schemas.microsoft.com/office/drawing/2014/main" id="{17401B8B-9087-6469-7386-259DBACFE0D5}"/>
                </a:ext>
              </a:extLst>
            </p:cNvPr>
            <p:cNvSpPr/>
            <p:nvPr/>
          </p:nvSpPr>
          <p:spPr>
            <a:xfrm>
              <a:off x="5179001" y="4181507"/>
              <a:ext cx="3275953" cy="36933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700" b="1" dirty="0">
                  <a:solidFill>
                    <a:schemeClr val="tx1"/>
                  </a:solidFill>
                </a:rPr>
                <a:t>Application Ontology</a:t>
              </a:r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711B9F3A-F486-9FCD-F164-CF5E1D8F5D4D}"/>
                </a:ext>
              </a:extLst>
            </p:cNvPr>
            <p:cNvSpPr/>
            <p:nvPr/>
          </p:nvSpPr>
          <p:spPr>
            <a:xfrm>
              <a:off x="4934192" y="1851660"/>
              <a:ext cx="3703320" cy="30488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FDF9AE8B-2E1C-2C5B-48D4-A7CE98DAAF27}"/>
                </a:ext>
              </a:extLst>
            </p:cNvPr>
            <p:cNvSpPr txBox="1"/>
            <p:nvPr/>
          </p:nvSpPr>
          <p:spPr>
            <a:xfrm>
              <a:off x="5273040" y="4572810"/>
              <a:ext cx="34484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MX" b="1" dirty="0">
                  <a:solidFill>
                    <a:schemeClr val="tx1"/>
                  </a:solidFill>
                </a:rPr>
                <a:t>Semantic Information Processing</a:t>
              </a:r>
            </a:p>
          </p:txBody>
        </p:sp>
        <p:sp>
          <p:nvSpPr>
            <p:cNvPr id="31" name="Flecha abajo 30">
              <a:extLst>
                <a:ext uri="{FF2B5EF4-FFF2-40B4-BE49-F238E27FC236}">
                  <a16:creationId xmlns:a16="http://schemas.microsoft.com/office/drawing/2014/main" id="{5B03B522-555E-AA46-6455-81C897BFBAFA}"/>
                </a:ext>
              </a:extLst>
            </p:cNvPr>
            <p:cNvSpPr/>
            <p:nvPr/>
          </p:nvSpPr>
          <p:spPr>
            <a:xfrm>
              <a:off x="6569005" y="2488907"/>
              <a:ext cx="388055" cy="520994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2" name="Flecha abajo 31">
              <a:extLst>
                <a:ext uri="{FF2B5EF4-FFF2-40B4-BE49-F238E27FC236}">
                  <a16:creationId xmlns:a16="http://schemas.microsoft.com/office/drawing/2014/main" id="{A15CF23E-1D8A-2AED-2E91-D636C8511105}"/>
                </a:ext>
              </a:extLst>
            </p:cNvPr>
            <p:cNvSpPr/>
            <p:nvPr/>
          </p:nvSpPr>
          <p:spPr>
            <a:xfrm rot="10800000">
              <a:off x="6569004" y="3559843"/>
              <a:ext cx="388055" cy="520994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C7E6371-DD81-A4EB-EBB2-72462FB1A8EB}"/>
              </a:ext>
            </a:extLst>
          </p:cNvPr>
          <p:cNvSpPr/>
          <p:nvPr/>
        </p:nvSpPr>
        <p:spPr>
          <a:xfrm>
            <a:off x="1455416" y="1097280"/>
            <a:ext cx="8336283" cy="368808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EB29664-3E10-6322-ADCC-16F1675DDAEA}"/>
              </a:ext>
            </a:extLst>
          </p:cNvPr>
          <p:cNvSpPr txBox="1"/>
          <p:nvPr/>
        </p:nvSpPr>
        <p:spPr>
          <a:xfrm>
            <a:off x="2716772" y="438538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solidFill>
                  <a:schemeClr val="tx1"/>
                </a:solidFill>
              </a:rPr>
              <a:t>Recommender System</a:t>
            </a:r>
          </a:p>
        </p:txBody>
      </p:sp>
      <p:sp>
        <p:nvSpPr>
          <p:cNvPr id="38" name="Flecha abajo 37">
            <a:extLst>
              <a:ext uri="{FF2B5EF4-FFF2-40B4-BE49-F238E27FC236}">
                <a16:creationId xmlns:a16="http://schemas.microsoft.com/office/drawing/2014/main" id="{0045C692-5190-B46F-84F8-BEEED04652CD}"/>
              </a:ext>
            </a:extLst>
          </p:cNvPr>
          <p:cNvSpPr/>
          <p:nvPr/>
        </p:nvSpPr>
        <p:spPr>
          <a:xfrm rot="16200000">
            <a:off x="5416767" y="2521164"/>
            <a:ext cx="388055" cy="452256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Flecha abajo 38">
            <a:extLst>
              <a:ext uri="{FF2B5EF4-FFF2-40B4-BE49-F238E27FC236}">
                <a16:creationId xmlns:a16="http://schemas.microsoft.com/office/drawing/2014/main" id="{A5281B13-C20E-4414-2A26-7C85876C8C40}"/>
              </a:ext>
            </a:extLst>
          </p:cNvPr>
          <p:cNvSpPr/>
          <p:nvPr/>
        </p:nvSpPr>
        <p:spPr>
          <a:xfrm rot="16200000">
            <a:off x="936126" y="2533533"/>
            <a:ext cx="388055" cy="559098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CA559536-71FE-CDD9-D040-07852C30F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" y="2381695"/>
            <a:ext cx="1032407" cy="740856"/>
          </a:xfrm>
          <a:prstGeom prst="rect">
            <a:avLst/>
          </a:prstGeom>
        </p:spPr>
      </p:pic>
      <p:sp>
        <p:nvSpPr>
          <p:cNvPr id="43" name="Flecha abajo 42">
            <a:extLst>
              <a:ext uri="{FF2B5EF4-FFF2-40B4-BE49-F238E27FC236}">
                <a16:creationId xmlns:a16="http://schemas.microsoft.com/office/drawing/2014/main" id="{668D87E0-C134-EF51-5BA6-B78AF4B20570}"/>
              </a:ext>
            </a:extLst>
          </p:cNvPr>
          <p:cNvSpPr/>
          <p:nvPr/>
        </p:nvSpPr>
        <p:spPr>
          <a:xfrm rot="16200000">
            <a:off x="9902294" y="2638557"/>
            <a:ext cx="388055" cy="47280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C273959A-E86E-D990-4B17-402B76E8C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944" y="2372857"/>
            <a:ext cx="1654766" cy="1075598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979D6E2F-1AF3-A1B7-427F-A37B8194CBBE}"/>
              </a:ext>
            </a:extLst>
          </p:cNvPr>
          <p:cNvSpPr txBox="1"/>
          <p:nvPr/>
        </p:nvSpPr>
        <p:spPr>
          <a:xfrm>
            <a:off x="9987228" y="2053253"/>
            <a:ext cx="2334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tx1"/>
                </a:solidFill>
              </a:rPr>
              <a:t>Web-GIS Application</a:t>
            </a:r>
          </a:p>
        </p:txBody>
      </p:sp>
    </p:spTree>
    <p:extLst>
      <p:ext uri="{BB962C8B-B14F-4D97-AF65-F5344CB8AC3E}">
        <p14:creationId xmlns:p14="http://schemas.microsoft.com/office/powerpoint/2010/main" val="1082820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DC1E85C1-1541-AD45-95CE-11B073B28D8A}"/>
              </a:ext>
            </a:extLst>
          </p:cNvPr>
          <p:cNvGrpSpPr/>
          <p:nvPr/>
        </p:nvGrpSpPr>
        <p:grpSpPr>
          <a:xfrm>
            <a:off x="51638" y="1304047"/>
            <a:ext cx="5790353" cy="2430824"/>
            <a:chOff x="-22793" y="1208350"/>
            <a:chExt cx="5790353" cy="243082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0D3371DE-95BA-794F-BCDD-955B1B8CBB15}"/>
                </a:ext>
              </a:extLst>
            </p:cNvPr>
            <p:cNvSpPr/>
            <p:nvPr/>
          </p:nvSpPr>
          <p:spPr>
            <a:xfrm>
              <a:off x="19341" y="1208350"/>
              <a:ext cx="5748219" cy="281942"/>
            </a:xfrm>
            <a:prstGeom prst="rect">
              <a:avLst/>
            </a:prstGeom>
            <a:solidFill>
              <a:srgbClr val="DDD9C3"/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Capa de Adquisición de Datos</a:t>
              </a:r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FA17EA86-A8D7-6446-B8DD-6DABAE887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93" y="1583450"/>
              <a:ext cx="762864" cy="631180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FAF3CADE-D095-7945-936F-85AD4E3BE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598" y="1557985"/>
              <a:ext cx="770877" cy="710428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3EBA1B55-EE8D-5A43-85BD-C846511CA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000171" y="1623073"/>
              <a:ext cx="853508" cy="605715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24F823BE-F63E-A046-8181-934200F08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7675" y="1650138"/>
              <a:ext cx="861586" cy="618275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A53CCB68-E238-B34C-BD8B-51665A248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8879" y="1608915"/>
              <a:ext cx="605715" cy="605715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3E0988A7-1606-2647-8C94-306940CD1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7413" y="1686928"/>
              <a:ext cx="571090" cy="571090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F274BC1F-5216-3248-B64D-93300A215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793" y="2705372"/>
              <a:ext cx="1274605" cy="502117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8DC39F58-26F0-E34F-A745-B0B4EE561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8868" y="2598195"/>
              <a:ext cx="952953" cy="844796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6D9B15C1-DB5E-074B-A9B9-4467427CB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844" y="2732812"/>
              <a:ext cx="1591390" cy="494347"/>
            </a:xfrm>
            <a:prstGeom prst="rect">
              <a:avLst/>
            </a:prstGeom>
          </p:spPr>
        </p:pic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11B47D90-D7FB-2646-AB61-C817E06CF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8476" y="2607213"/>
              <a:ext cx="835407" cy="556381"/>
            </a:xfrm>
            <a:prstGeom prst="rect">
              <a:avLst/>
            </a:prstGeom>
          </p:spPr>
        </p:pic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FFDCD050-3500-0E40-AC6A-79AE452F5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4236" y="2590415"/>
              <a:ext cx="1080848" cy="713927"/>
            </a:xfrm>
            <a:prstGeom prst="rect">
              <a:avLst/>
            </a:prstGeom>
          </p:spPr>
        </p:pic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1F03BADF-4810-C342-9B6A-DBEA12676239}"/>
                </a:ext>
              </a:extLst>
            </p:cNvPr>
            <p:cNvSpPr txBox="1"/>
            <p:nvPr/>
          </p:nvSpPr>
          <p:spPr>
            <a:xfrm>
              <a:off x="4939201" y="3098075"/>
              <a:ext cx="7296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" sz="1000" dirty="0">
                  <a:latin typeface="Arial" charset="0"/>
                  <a:ea typeface="Arial" charset="0"/>
                  <a:cs typeface="Arial" charset="0"/>
                </a:rPr>
                <a:t>Datos de </a:t>
              </a:r>
            </a:p>
            <a:p>
              <a:pPr algn="ctr"/>
              <a:r>
                <a:rPr lang="es-ES" sz="1000" dirty="0">
                  <a:latin typeface="Arial" charset="0"/>
                  <a:ea typeface="Arial" charset="0"/>
                  <a:cs typeface="Arial" charset="0"/>
                </a:rPr>
                <a:t>Gobierno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C3B72274-E8D8-3E44-93BE-F50A0D2BECDF}"/>
                </a:ext>
              </a:extLst>
            </p:cNvPr>
            <p:cNvSpPr txBox="1"/>
            <p:nvPr/>
          </p:nvSpPr>
          <p:spPr>
            <a:xfrm>
              <a:off x="5068238" y="2214630"/>
              <a:ext cx="4042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000" dirty="0">
                  <a:latin typeface="Arial" charset="0"/>
                  <a:ea typeface="Arial" charset="0"/>
                  <a:cs typeface="Arial" charset="0"/>
                </a:rPr>
                <a:t>VGI</a:t>
              </a: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404BAF7D-3FAC-EC45-84A3-1689251FF6B3}"/>
                </a:ext>
              </a:extLst>
            </p:cNvPr>
            <p:cNvSpPr txBox="1"/>
            <p:nvPr/>
          </p:nvSpPr>
          <p:spPr>
            <a:xfrm>
              <a:off x="3902054" y="2182010"/>
              <a:ext cx="10839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Bases de </a:t>
              </a:r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Datos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Externas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7950577E-0380-2844-8047-EFE49AC293D7}"/>
                </a:ext>
              </a:extLst>
            </p:cNvPr>
            <p:cNvSpPr txBox="1"/>
            <p:nvPr/>
          </p:nvSpPr>
          <p:spPr>
            <a:xfrm>
              <a:off x="2964507" y="2245622"/>
              <a:ext cx="10294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Crowd sensing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1CC117FD-A27B-1F45-8F9B-4A9FD06112C4}"/>
                </a:ext>
              </a:extLst>
            </p:cNvPr>
            <p:cNvSpPr txBox="1"/>
            <p:nvPr/>
          </p:nvSpPr>
          <p:spPr>
            <a:xfrm>
              <a:off x="2130216" y="2222663"/>
              <a:ext cx="6190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Apps</a:t>
              </a:r>
            </a:p>
            <a:p>
              <a:pPr algn="ctr"/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M</a:t>
              </a:r>
              <a:r>
                <a:rPr lang="es-ES" sz="1000" dirty="0" err="1">
                  <a:latin typeface="Arial" charset="0"/>
                  <a:ea typeface="Arial" charset="0"/>
                  <a:cs typeface="Arial" charset="0"/>
                </a:rPr>
                <a:t>óviles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A131B49B-AFF0-A444-B2CC-C3C15B069ABD}"/>
                </a:ext>
              </a:extLst>
            </p:cNvPr>
            <p:cNvSpPr txBox="1"/>
            <p:nvPr/>
          </p:nvSpPr>
          <p:spPr>
            <a:xfrm>
              <a:off x="994670" y="2228687"/>
              <a:ext cx="9012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Aplicaciones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Web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1A9EAE4D-6147-0C4E-ADF5-8895F2FDAD1E}"/>
                </a:ext>
              </a:extLst>
            </p:cNvPr>
            <p:cNvSpPr txBox="1"/>
            <p:nvPr/>
          </p:nvSpPr>
          <p:spPr>
            <a:xfrm>
              <a:off x="289401" y="2189165"/>
              <a:ext cx="3690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IoT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74D45CCE-F2C8-6C43-B81E-9F593251B6A4}"/>
                </a:ext>
              </a:extLst>
            </p:cNvPr>
            <p:cNvSpPr txBox="1"/>
            <p:nvPr/>
          </p:nvSpPr>
          <p:spPr>
            <a:xfrm>
              <a:off x="163617" y="3132651"/>
              <a:ext cx="10711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Redes</a:t>
              </a:r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Sociales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DF7EA60C-87B3-FD47-8A17-1FC7E3127A37}"/>
                </a:ext>
              </a:extLst>
            </p:cNvPr>
            <p:cNvSpPr txBox="1"/>
            <p:nvPr/>
          </p:nvSpPr>
          <p:spPr>
            <a:xfrm>
              <a:off x="1497115" y="3180306"/>
              <a:ext cx="12682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Sensores</a:t>
              </a:r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 de </a:t>
              </a:r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Datos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CCDA8C1B-6E38-6D48-82B7-472F533DAB65}"/>
                </a:ext>
              </a:extLst>
            </p:cNvPr>
            <p:cNvSpPr txBox="1"/>
            <p:nvPr/>
          </p:nvSpPr>
          <p:spPr>
            <a:xfrm>
              <a:off x="2670200" y="3204569"/>
              <a:ext cx="13324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Tarjetas</a:t>
              </a:r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Inteligentes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AAEEA754-0685-404F-B6D8-8FE20D7B787C}"/>
                </a:ext>
              </a:extLst>
            </p:cNvPr>
            <p:cNvSpPr txBox="1"/>
            <p:nvPr/>
          </p:nvSpPr>
          <p:spPr>
            <a:xfrm>
              <a:off x="3872916" y="3218220"/>
              <a:ext cx="1072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Crowd sourcing</a:t>
              </a:r>
            </a:p>
          </p:txBody>
        </p:sp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8AAE7B41-3493-F544-8BDC-A6A4BBDA029A}"/>
                </a:ext>
              </a:extLst>
            </p:cNvPr>
            <p:cNvSpPr/>
            <p:nvPr/>
          </p:nvSpPr>
          <p:spPr>
            <a:xfrm>
              <a:off x="28925" y="1490298"/>
              <a:ext cx="5731261" cy="2148876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9" name="Título 1">
            <a:extLst>
              <a:ext uri="{FF2B5EF4-FFF2-40B4-BE49-F238E27FC236}">
                <a16:creationId xmlns:a16="http://schemas.microsoft.com/office/drawing/2014/main" id="{75E6D018-D18C-EE49-B54B-B468B5C2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57" y="239391"/>
            <a:ext cx="11325311" cy="1325563"/>
          </a:xfrm>
        </p:spPr>
        <p:txBody>
          <a:bodyPr/>
          <a:lstStyle/>
          <a:p>
            <a:r>
              <a:rPr lang="es-MX" b="1" dirty="0"/>
              <a:t>Marco de trabajo general </a:t>
            </a:r>
            <a:r>
              <a:rPr lang="es-MX" b="1" baseline="-25000" dirty="0"/>
              <a:t>(1)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5AAE409-7E34-414E-BE82-32D4D1929B1E}"/>
              </a:ext>
            </a:extLst>
          </p:cNvPr>
          <p:cNvGrpSpPr/>
          <p:nvPr/>
        </p:nvGrpSpPr>
        <p:grpSpPr>
          <a:xfrm>
            <a:off x="163531" y="4538621"/>
            <a:ext cx="5202542" cy="2005282"/>
            <a:chOff x="67834" y="4442924"/>
            <a:chExt cx="5202542" cy="2005282"/>
          </a:xfrm>
        </p:grpSpPr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EDEA74B0-6FD8-5F48-A783-2604241862C5}"/>
                </a:ext>
              </a:extLst>
            </p:cNvPr>
            <p:cNvSpPr/>
            <p:nvPr/>
          </p:nvSpPr>
          <p:spPr>
            <a:xfrm>
              <a:off x="67834" y="4442924"/>
              <a:ext cx="5201162" cy="300423"/>
            </a:xfrm>
            <a:prstGeom prst="rect">
              <a:avLst/>
            </a:prstGeom>
            <a:solidFill>
              <a:srgbClr val="DDD9C3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Capa</a:t>
              </a:r>
              <a:r>
                <a:rPr lang="en-US" sz="16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de </a:t>
              </a:r>
              <a:r>
                <a:rPr lang="en-US" sz="1600" b="1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Transmisión</a:t>
              </a:r>
              <a:r>
                <a:rPr lang="en-US" sz="16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de </a:t>
              </a:r>
              <a:r>
                <a:rPr lang="en-US" sz="1600" b="1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Datos</a:t>
              </a:r>
              <a:endPara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88E9D65B-5214-E442-9AB1-279C45F109F5}"/>
                </a:ext>
              </a:extLst>
            </p:cNvPr>
            <p:cNvSpPr/>
            <p:nvPr/>
          </p:nvSpPr>
          <p:spPr>
            <a:xfrm>
              <a:off x="75889" y="4747291"/>
              <a:ext cx="5194487" cy="1700915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8" name="Rectángulo redondeado 57">
              <a:extLst>
                <a:ext uri="{FF2B5EF4-FFF2-40B4-BE49-F238E27FC236}">
                  <a16:creationId xmlns:a16="http://schemas.microsoft.com/office/drawing/2014/main" id="{5CC620C6-DBC1-1F4B-BAB5-DEB9AB482CC1}"/>
                </a:ext>
              </a:extLst>
            </p:cNvPr>
            <p:cNvSpPr/>
            <p:nvPr/>
          </p:nvSpPr>
          <p:spPr>
            <a:xfrm>
              <a:off x="165373" y="5672790"/>
              <a:ext cx="555763" cy="464999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Wi-Fi</a:t>
              </a:r>
            </a:p>
          </p:txBody>
        </p:sp>
        <p:sp>
          <p:nvSpPr>
            <p:cNvPr id="59" name="Rectángulo redondeado 58">
              <a:extLst>
                <a:ext uri="{FF2B5EF4-FFF2-40B4-BE49-F238E27FC236}">
                  <a16:creationId xmlns:a16="http://schemas.microsoft.com/office/drawing/2014/main" id="{06A7D31A-D968-E545-851D-A02FABA6D2A9}"/>
                </a:ext>
              </a:extLst>
            </p:cNvPr>
            <p:cNvSpPr/>
            <p:nvPr/>
          </p:nvSpPr>
          <p:spPr>
            <a:xfrm>
              <a:off x="878260" y="5674626"/>
              <a:ext cx="508799" cy="464999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LTE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Rectángulo redondeado 59">
              <a:extLst>
                <a:ext uri="{FF2B5EF4-FFF2-40B4-BE49-F238E27FC236}">
                  <a16:creationId xmlns:a16="http://schemas.microsoft.com/office/drawing/2014/main" id="{7792A424-C26F-4E46-92C6-693AF8BB526A}"/>
                </a:ext>
              </a:extLst>
            </p:cNvPr>
            <p:cNvSpPr/>
            <p:nvPr/>
          </p:nvSpPr>
          <p:spPr>
            <a:xfrm>
              <a:off x="1659176" y="5664323"/>
              <a:ext cx="597443" cy="464999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5G</a:t>
              </a:r>
            </a:p>
          </p:txBody>
        </p:sp>
        <p:sp>
          <p:nvSpPr>
            <p:cNvPr id="62" name="Rectángulo redondeado 61">
              <a:extLst>
                <a:ext uri="{FF2B5EF4-FFF2-40B4-BE49-F238E27FC236}">
                  <a16:creationId xmlns:a16="http://schemas.microsoft.com/office/drawing/2014/main" id="{FFC7782D-655C-CB48-99B2-320710CCF977}"/>
                </a:ext>
              </a:extLst>
            </p:cNvPr>
            <p:cNvSpPr/>
            <p:nvPr/>
          </p:nvSpPr>
          <p:spPr>
            <a:xfrm>
              <a:off x="3266706" y="5654376"/>
              <a:ext cx="742381" cy="464999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Redes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MANET</a:t>
              </a:r>
            </a:p>
          </p:txBody>
        </p:sp>
        <p:sp>
          <p:nvSpPr>
            <p:cNvPr id="63" name="Rectángulo redondeado 62">
              <a:extLst>
                <a:ext uri="{FF2B5EF4-FFF2-40B4-BE49-F238E27FC236}">
                  <a16:creationId xmlns:a16="http://schemas.microsoft.com/office/drawing/2014/main" id="{B6D0A6F6-B215-C34A-8B90-526D3E313A07}"/>
                </a:ext>
              </a:extLst>
            </p:cNvPr>
            <p:cNvSpPr/>
            <p:nvPr/>
          </p:nvSpPr>
          <p:spPr>
            <a:xfrm>
              <a:off x="4383484" y="5655541"/>
              <a:ext cx="787791" cy="464999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Redes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VANET</a:t>
              </a:r>
            </a:p>
          </p:txBody>
        </p:sp>
        <p:pic>
          <p:nvPicPr>
            <p:cNvPr id="65" name="Imagen 64">
              <a:extLst>
                <a:ext uri="{FF2B5EF4-FFF2-40B4-BE49-F238E27FC236}">
                  <a16:creationId xmlns:a16="http://schemas.microsoft.com/office/drawing/2014/main" id="{8E95E1AA-7408-DB42-BA3E-A6BC12713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2721" y="4916472"/>
              <a:ext cx="237399" cy="326821"/>
            </a:xfrm>
            <a:prstGeom prst="rect">
              <a:avLst/>
            </a:prstGeom>
          </p:spPr>
        </p:pic>
        <p:pic>
          <p:nvPicPr>
            <p:cNvPr id="66" name="Imagen 65">
              <a:extLst>
                <a:ext uri="{FF2B5EF4-FFF2-40B4-BE49-F238E27FC236}">
                  <a16:creationId xmlns:a16="http://schemas.microsoft.com/office/drawing/2014/main" id="{35B9F373-5261-3740-A90A-985BB676E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229" y="4901550"/>
              <a:ext cx="264959" cy="335789"/>
            </a:xfrm>
            <a:prstGeom prst="rect">
              <a:avLst/>
            </a:prstGeom>
          </p:spPr>
        </p:pic>
        <p:pic>
          <p:nvPicPr>
            <p:cNvPr id="67" name="Imagen 66">
              <a:extLst>
                <a:ext uri="{FF2B5EF4-FFF2-40B4-BE49-F238E27FC236}">
                  <a16:creationId xmlns:a16="http://schemas.microsoft.com/office/drawing/2014/main" id="{F2BCC2E4-ECBC-B848-8218-DC71B00CC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785" y="5605412"/>
              <a:ext cx="391595" cy="507247"/>
            </a:xfrm>
            <a:prstGeom prst="rect">
              <a:avLst/>
            </a:prstGeom>
          </p:spPr>
        </p:pic>
        <p:sp>
          <p:nvSpPr>
            <p:cNvPr id="68" name="Rectángulo redondeado 67">
              <a:extLst>
                <a:ext uri="{FF2B5EF4-FFF2-40B4-BE49-F238E27FC236}">
                  <a16:creationId xmlns:a16="http://schemas.microsoft.com/office/drawing/2014/main" id="{4CEDFEE9-4B49-D84E-9441-8D3E3D703103}"/>
                </a:ext>
              </a:extLst>
            </p:cNvPr>
            <p:cNvSpPr/>
            <p:nvPr/>
          </p:nvSpPr>
          <p:spPr>
            <a:xfrm>
              <a:off x="1994530" y="4884871"/>
              <a:ext cx="1431641" cy="479046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Redes de </a:t>
              </a:r>
            </a:p>
            <a:p>
              <a:pPr algn="ctr"/>
              <a:r>
                <a:rPr lang="es-ES" sz="14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Comunicación</a:t>
              </a:r>
            </a:p>
          </p:txBody>
        </p:sp>
        <p:cxnSp>
          <p:nvCxnSpPr>
            <p:cNvPr id="69" name="Conector recto de flecha 68">
              <a:extLst>
                <a:ext uri="{FF2B5EF4-FFF2-40B4-BE49-F238E27FC236}">
                  <a16:creationId xmlns:a16="http://schemas.microsoft.com/office/drawing/2014/main" id="{64E442B8-4D8F-794A-8850-9AE2A9FA63C4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 flipH="1">
              <a:off x="3637897" y="5240750"/>
              <a:ext cx="350956" cy="4136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de flecha 69">
              <a:extLst>
                <a:ext uri="{FF2B5EF4-FFF2-40B4-BE49-F238E27FC236}">
                  <a16:creationId xmlns:a16="http://schemas.microsoft.com/office/drawing/2014/main" id="{AAD52EBC-0776-F74D-BB40-6279A9042E91}"/>
                </a:ext>
              </a:extLst>
            </p:cNvPr>
            <p:cNvCxnSpPr>
              <a:cxnSpLocks/>
              <a:endCxn id="63" idx="0"/>
            </p:cNvCxnSpPr>
            <p:nvPr/>
          </p:nvCxnSpPr>
          <p:spPr>
            <a:xfrm>
              <a:off x="4336323" y="5249217"/>
              <a:ext cx="441057" cy="4063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de flecha 70">
              <a:extLst>
                <a:ext uri="{FF2B5EF4-FFF2-40B4-BE49-F238E27FC236}">
                  <a16:creationId xmlns:a16="http://schemas.microsoft.com/office/drawing/2014/main" id="{AEC7BB1E-90D7-6948-9E0B-57FAA5052D0C}"/>
                </a:ext>
              </a:extLst>
            </p:cNvPr>
            <p:cNvCxnSpPr>
              <a:cxnSpLocks/>
              <a:stCxn id="66" idx="2"/>
              <a:endCxn id="59" idx="0"/>
            </p:cNvCxnSpPr>
            <p:nvPr/>
          </p:nvCxnSpPr>
          <p:spPr>
            <a:xfrm flipH="1">
              <a:off x="1132660" y="5237339"/>
              <a:ext cx="58049" cy="4372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>
              <a:extLst>
                <a:ext uri="{FF2B5EF4-FFF2-40B4-BE49-F238E27FC236}">
                  <a16:creationId xmlns:a16="http://schemas.microsoft.com/office/drawing/2014/main" id="{6A8E8F78-B7EE-8E43-9C01-DD6A99228B9B}"/>
                </a:ext>
              </a:extLst>
            </p:cNvPr>
            <p:cNvCxnSpPr/>
            <p:nvPr/>
          </p:nvCxnSpPr>
          <p:spPr>
            <a:xfrm flipH="1">
              <a:off x="233256" y="5175549"/>
              <a:ext cx="705367" cy="4836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de flecha 72">
              <a:extLst>
                <a:ext uri="{FF2B5EF4-FFF2-40B4-BE49-F238E27FC236}">
                  <a16:creationId xmlns:a16="http://schemas.microsoft.com/office/drawing/2014/main" id="{634680F8-AFB7-D04A-B400-59D7A41802AA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1414375" y="5095598"/>
              <a:ext cx="543523" cy="5687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lecha abajo 3">
            <a:extLst>
              <a:ext uri="{FF2B5EF4-FFF2-40B4-BE49-F238E27FC236}">
                <a16:creationId xmlns:a16="http://schemas.microsoft.com/office/drawing/2014/main" id="{73C4A8DE-AD80-364C-B31C-A57F7B8ADCD4}"/>
              </a:ext>
            </a:extLst>
          </p:cNvPr>
          <p:cNvSpPr/>
          <p:nvPr/>
        </p:nvSpPr>
        <p:spPr>
          <a:xfrm>
            <a:off x="2502117" y="3852418"/>
            <a:ext cx="656016" cy="50998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DDBBE852-017D-824D-86A2-549AD83381C6}"/>
              </a:ext>
            </a:extLst>
          </p:cNvPr>
          <p:cNvGrpSpPr/>
          <p:nvPr/>
        </p:nvGrpSpPr>
        <p:grpSpPr>
          <a:xfrm>
            <a:off x="5954030" y="1310513"/>
            <a:ext cx="6138152" cy="2424358"/>
            <a:chOff x="5890232" y="1214816"/>
            <a:chExt cx="6138152" cy="2424358"/>
          </a:xfrm>
        </p:grpSpPr>
        <p:pic>
          <p:nvPicPr>
            <p:cNvPr id="48" name="Imagen 47">
              <a:extLst>
                <a:ext uri="{FF2B5EF4-FFF2-40B4-BE49-F238E27FC236}">
                  <a16:creationId xmlns:a16="http://schemas.microsoft.com/office/drawing/2014/main" id="{7C5A7A80-D7D8-C540-BBE0-ABD75774C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249490" y="2803577"/>
              <a:ext cx="741662" cy="741662"/>
            </a:xfrm>
            <a:prstGeom prst="rect">
              <a:avLst/>
            </a:prstGeom>
          </p:spPr>
        </p:pic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DEDAAFC4-7DF3-5C45-82FF-257B266B5896}"/>
                </a:ext>
              </a:extLst>
            </p:cNvPr>
            <p:cNvSpPr/>
            <p:nvPr/>
          </p:nvSpPr>
          <p:spPr>
            <a:xfrm>
              <a:off x="5890232" y="1214816"/>
              <a:ext cx="6138152" cy="338326"/>
            </a:xfrm>
            <a:prstGeom prst="rect">
              <a:avLst/>
            </a:prstGeom>
            <a:solidFill>
              <a:srgbClr val="DDD9C3"/>
            </a:solidFill>
            <a:ln w="158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Capa de Almacenamiento e Integración de Datos</a:t>
              </a:r>
              <a:endPara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FD718AB1-BBAD-0B40-9F77-7FB95240E80F}"/>
                </a:ext>
              </a:extLst>
            </p:cNvPr>
            <p:cNvSpPr/>
            <p:nvPr/>
          </p:nvSpPr>
          <p:spPr>
            <a:xfrm>
              <a:off x="5890232" y="1551487"/>
              <a:ext cx="6138152" cy="2087687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FBA6BC91-0AFD-D646-B916-D56531762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2297" y="2908799"/>
              <a:ext cx="411544" cy="533088"/>
            </a:xfrm>
            <a:prstGeom prst="rect">
              <a:avLst/>
            </a:prstGeom>
          </p:spPr>
        </p:pic>
        <p:pic>
          <p:nvPicPr>
            <p:cNvPr id="53" name="Imagen 52">
              <a:extLst>
                <a:ext uri="{FF2B5EF4-FFF2-40B4-BE49-F238E27FC236}">
                  <a16:creationId xmlns:a16="http://schemas.microsoft.com/office/drawing/2014/main" id="{20F8FA2C-9615-2E42-8028-F1A49FC58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3338" y="1770001"/>
              <a:ext cx="827687" cy="601225"/>
            </a:xfrm>
            <a:prstGeom prst="rect">
              <a:avLst/>
            </a:prstGeom>
          </p:spPr>
        </p:pic>
        <p:pic>
          <p:nvPicPr>
            <p:cNvPr id="54" name="Imagen 53">
              <a:extLst>
                <a:ext uri="{FF2B5EF4-FFF2-40B4-BE49-F238E27FC236}">
                  <a16:creationId xmlns:a16="http://schemas.microsoft.com/office/drawing/2014/main" id="{C41B608E-91D9-4E4C-89C4-AF4C93C17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6247" y="1618994"/>
              <a:ext cx="614345" cy="868722"/>
            </a:xfrm>
            <a:prstGeom prst="rect">
              <a:avLst/>
            </a:prstGeom>
          </p:spPr>
        </p:pic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86FF1A48-3E31-3B47-9360-E6F6B5981A99}"/>
                </a:ext>
              </a:extLst>
            </p:cNvPr>
            <p:cNvSpPr txBox="1"/>
            <p:nvPr/>
          </p:nvSpPr>
          <p:spPr>
            <a:xfrm>
              <a:off x="6000504" y="1941248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err="1">
                  <a:latin typeface="Arial" charset="0"/>
                  <a:ea typeface="Arial" charset="0"/>
                  <a:cs typeface="Arial" charset="0"/>
                </a:rPr>
                <a:t>Mobilidad</a:t>
              </a:r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 </a:t>
              </a:r>
            </a:p>
            <a:p>
              <a:pPr algn="ctr"/>
              <a:r>
                <a:rPr lang="en-US" sz="900" dirty="0">
                  <a:latin typeface="Arial" charset="0"/>
                  <a:ea typeface="Arial" charset="0"/>
                  <a:cs typeface="Arial" charset="0"/>
                </a:rPr>
                <a:t>Humana</a:t>
              </a:r>
            </a:p>
          </p:txBody>
        </p:sp>
        <p:grpSp>
          <p:nvGrpSpPr>
            <p:cNvPr id="61" name="Agrupar 160">
              <a:extLst>
                <a:ext uri="{FF2B5EF4-FFF2-40B4-BE49-F238E27FC236}">
                  <a16:creationId xmlns:a16="http://schemas.microsoft.com/office/drawing/2014/main" id="{1DC1F17E-5EE3-F04C-A981-570BAFD4EE7C}"/>
                </a:ext>
              </a:extLst>
            </p:cNvPr>
            <p:cNvGrpSpPr/>
            <p:nvPr/>
          </p:nvGrpSpPr>
          <p:grpSpPr>
            <a:xfrm>
              <a:off x="6044425" y="2724180"/>
              <a:ext cx="614345" cy="868722"/>
              <a:chOff x="3193779" y="1417169"/>
              <a:chExt cx="614345" cy="868722"/>
            </a:xfrm>
          </p:grpSpPr>
          <p:pic>
            <p:nvPicPr>
              <p:cNvPr id="64" name="Imagen 63">
                <a:extLst>
                  <a:ext uri="{FF2B5EF4-FFF2-40B4-BE49-F238E27FC236}">
                    <a16:creationId xmlns:a16="http://schemas.microsoft.com/office/drawing/2014/main" id="{103534E6-D778-714D-901D-B54A89211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3779" y="1417169"/>
                <a:ext cx="614345" cy="868722"/>
              </a:xfrm>
              <a:prstGeom prst="rect">
                <a:avLst/>
              </a:prstGeom>
            </p:spPr>
          </p:pic>
          <p:sp>
            <p:nvSpPr>
              <p:cNvPr id="74" name="CuadroTexto 73">
                <a:extLst>
                  <a:ext uri="{FF2B5EF4-FFF2-40B4-BE49-F238E27FC236}">
                    <a16:creationId xmlns:a16="http://schemas.microsoft.com/office/drawing/2014/main" id="{CF37419D-EEAD-0D49-AEB3-C4811BE215C9}"/>
                  </a:ext>
                </a:extLst>
              </p:cNvPr>
              <p:cNvSpPr txBox="1"/>
              <p:nvPr/>
            </p:nvSpPr>
            <p:spPr>
              <a:xfrm>
                <a:off x="3205364" y="1766463"/>
                <a:ext cx="57579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err="1">
                    <a:latin typeface="Arial" charset="0"/>
                    <a:ea typeface="Arial" charset="0"/>
                    <a:cs typeface="Arial" charset="0"/>
                  </a:rPr>
                  <a:t>Tráfico</a:t>
                </a:r>
                <a:endParaRPr lang="en-US" sz="1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75" name="Agrupar 163">
              <a:extLst>
                <a:ext uri="{FF2B5EF4-FFF2-40B4-BE49-F238E27FC236}">
                  <a16:creationId xmlns:a16="http://schemas.microsoft.com/office/drawing/2014/main" id="{3B237077-3E55-A243-910E-2BAEA18F348D}"/>
                </a:ext>
              </a:extLst>
            </p:cNvPr>
            <p:cNvGrpSpPr/>
            <p:nvPr/>
          </p:nvGrpSpPr>
          <p:grpSpPr>
            <a:xfrm>
              <a:off x="7120218" y="1618994"/>
              <a:ext cx="630301" cy="868722"/>
              <a:chOff x="4056580" y="1528462"/>
              <a:chExt cx="630301" cy="868722"/>
            </a:xfrm>
          </p:grpSpPr>
          <p:pic>
            <p:nvPicPr>
              <p:cNvPr id="76" name="Imagen 75">
                <a:extLst>
                  <a:ext uri="{FF2B5EF4-FFF2-40B4-BE49-F238E27FC236}">
                    <a16:creationId xmlns:a16="http://schemas.microsoft.com/office/drawing/2014/main" id="{C025E977-7DF6-2A46-879C-D2975C4B51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245" y="1528462"/>
                <a:ext cx="614345" cy="868722"/>
              </a:xfrm>
              <a:prstGeom prst="rect">
                <a:avLst/>
              </a:prstGeom>
            </p:spPr>
          </p:pic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646C7256-04A2-B94F-AD31-E0B6277651F4}"/>
                  </a:ext>
                </a:extLst>
              </p:cNvPr>
              <p:cNvSpPr txBox="1"/>
              <p:nvPr/>
            </p:nvSpPr>
            <p:spPr>
              <a:xfrm>
                <a:off x="4056580" y="1877758"/>
                <a:ext cx="63030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err="1">
                    <a:latin typeface="Arial" charset="0"/>
                    <a:ea typeface="Arial" charset="0"/>
                    <a:cs typeface="Arial" charset="0"/>
                  </a:rPr>
                  <a:t>Energía</a:t>
                </a:r>
                <a:endParaRPr lang="en-US" sz="1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78" name="Agrupar 166">
              <a:extLst>
                <a:ext uri="{FF2B5EF4-FFF2-40B4-BE49-F238E27FC236}">
                  <a16:creationId xmlns:a16="http://schemas.microsoft.com/office/drawing/2014/main" id="{AACB4D81-C3CA-644D-AE97-888A5C2A29B1}"/>
                </a:ext>
              </a:extLst>
            </p:cNvPr>
            <p:cNvGrpSpPr/>
            <p:nvPr/>
          </p:nvGrpSpPr>
          <p:grpSpPr>
            <a:xfrm>
              <a:off x="7067186" y="2719662"/>
              <a:ext cx="716863" cy="868722"/>
              <a:chOff x="5033516" y="1602155"/>
              <a:chExt cx="716863" cy="868722"/>
            </a:xfrm>
          </p:grpSpPr>
          <p:pic>
            <p:nvPicPr>
              <p:cNvPr id="79" name="Imagen 78">
                <a:extLst>
                  <a:ext uri="{FF2B5EF4-FFF2-40B4-BE49-F238E27FC236}">
                    <a16:creationId xmlns:a16="http://schemas.microsoft.com/office/drawing/2014/main" id="{92571113-8DF0-2F4F-9DC0-F77D3DA21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0929" y="1602155"/>
                <a:ext cx="614345" cy="868722"/>
              </a:xfrm>
              <a:prstGeom prst="rect">
                <a:avLst/>
              </a:prstGeom>
            </p:spPr>
          </p:pic>
          <p:sp>
            <p:nvSpPr>
              <p:cNvPr id="80" name="CuadroTexto 79">
                <a:extLst>
                  <a:ext uri="{FF2B5EF4-FFF2-40B4-BE49-F238E27FC236}">
                    <a16:creationId xmlns:a16="http://schemas.microsoft.com/office/drawing/2014/main" id="{A7DA591B-D8CA-804E-B58F-52AE80975840}"/>
                  </a:ext>
                </a:extLst>
              </p:cNvPr>
              <p:cNvSpPr txBox="1"/>
              <p:nvPr/>
            </p:nvSpPr>
            <p:spPr>
              <a:xfrm>
                <a:off x="5033516" y="1917583"/>
                <a:ext cx="716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00" dirty="0" err="1">
                    <a:latin typeface="Arial" charset="0"/>
                    <a:ea typeface="Arial" charset="0"/>
                    <a:cs typeface="Arial" charset="0"/>
                  </a:rPr>
                  <a:t>Datos</a:t>
                </a:r>
                <a:endParaRPr lang="en-US" sz="900" dirty="0"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en-US" sz="900" dirty="0" err="1">
                    <a:latin typeface="Arial" charset="0"/>
                    <a:ea typeface="Arial" charset="0"/>
                    <a:cs typeface="Arial" charset="0"/>
                  </a:rPr>
                  <a:t>Climáticos</a:t>
                </a:r>
                <a:endParaRPr lang="en-US" sz="9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81" name="Agrupar 169">
              <a:extLst>
                <a:ext uri="{FF2B5EF4-FFF2-40B4-BE49-F238E27FC236}">
                  <a16:creationId xmlns:a16="http://schemas.microsoft.com/office/drawing/2014/main" id="{0D0FD73B-849A-0D4C-A217-989B7EDD948A}"/>
                </a:ext>
              </a:extLst>
            </p:cNvPr>
            <p:cNvGrpSpPr/>
            <p:nvPr/>
          </p:nvGrpSpPr>
          <p:grpSpPr>
            <a:xfrm>
              <a:off x="8141255" y="1613533"/>
              <a:ext cx="614345" cy="868722"/>
              <a:chOff x="6077884" y="1612595"/>
              <a:chExt cx="614345" cy="868722"/>
            </a:xfrm>
          </p:grpSpPr>
          <p:pic>
            <p:nvPicPr>
              <p:cNvPr id="82" name="Imagen 81">
                <a:extLst>
                  <a:ext uri="{FF2B5EF4-FFF2-40B4-BE49-F238E27FC236}">
                    <a16:creationId xmlns:a16="http://schemas.microsoft.com/office/drawing/2014/main" id="{5700DC5B-27AA-3348-81EB-4A7BCBB83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7884" y="1612595"/>
                <a:ext cx="614345" cy="868722"/>
              </a:xfrm>
              <a:prstGeom prst="rect">
                <a:avLst/>
              </a:prstGeom>
            </p:spPr>
          </p:pic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289F0D58-781F-BE47-BA68-A9904FDDE8BB}"/>
                  </a:ext>
                </a:extLst>
              </p:cNvPr>
              <p:cNvSpPr txBox="1"/>
              <p:nvPr/>
            </p:nvSpPr>
            <p:spPr>
              <a:xfrm>
                <a:off x="6143170" y="1970358"/>
                <a:ext cx="4683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charset="0"/>
                    <a:ea typeface="Arial" charset="0"/>
                    <a:cs typeface="Arial" charset="0"/>
                  </a:rPr>
                  <a:t>POIs</a:t>
                </a:r>
              </a:p>
            </p:txBody>
          </p:sp>
        </p:grpSp>
        <p:grpSp>
          <p:nvGrpSpPr>
            <p:cNvPr id="84" name="Agrupar 172">
              <a:extLst>
                <a:ext uri="{FF2B5EF4-FFF2-40B4-BE49-F238E27FC236}">
                  <a16:creationId xmlns:a16="http://schemas.microsoft.com/office/drawing/2014/main" id="{DD9B19F4-DFE0-4B46-88B9-276103518F50}"/>
                </a:ext>
              </a:extLst>
            </p:cNvPr>
            <p:cNvGrpSpPr/>
            <p:nvPr/>
          </p:nvGrpSpPr>
          <p:grpSpPr>
            <a:xfrm>
              <a:off x="8107154" y="2723422"/>
              <a:ext cx="667170" cy="868722"/>
              <a:chOff x="6755349" y="1071131"/>
              <a:chExt cx="667170" cy="868722"/>
            </a:xfrm>
          </p:grpSpPr>
          <p:pic>
            <p:nvPicPr>
              <p:cNvPr id="85" name="Imagen 84">
                <a:extLst>
                  <a:ext uri="{FF2B5EF4-FFF2-40B4-BE49-F238E27FC236}">
                    <a16:creationId xmlns:a16="http://schemas.microsoft.com/office/drawing/2014/main" id="{7E5A68CE-F207-B349-B978-5EFD815D2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9449" y="1071131"/>
                <a:ext cx="614345" cy="868722"/>
              </a:xfrm>
              <a:prstGeom prst="rect">
                <a:avLst/>
              </a:prstGeom>
            </p:spPr>
          </p:pic>
          <p:sp>
            <p:nvSpPr>
              <p:cNvPr id="86" name="CuadroTexto 85">
                <a:extLst>
                  <a:ext uri="{FF2B5EF4-FFF2-40B4-BE49-F238E27FC236}">
                    <a16:creationId xmlns:a16="http://schemas.microsoft.com/office/drawing/2014/main" id="{076A2656-B4D8-6842-BEB5-8C767EC2560E}"/>
                  </a:ext>
                </a:extLst>
              </p:cNvPr>
              <p:cNvSpPr txBox="1"/>
              <p:nvPr/>
            </p:nvSpPr>
            <p:spPr>
              <a:xfrm>
                <a:off x="6755349" y="1369625"/>
                <a:ext cx="6671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charset="0"/>
                    <a:ea typeface="Arial" charset="0"/>
                    <a:cs typeface="Arial" charset="0"/>
                  </a:rPr>
                  <a:t>Redes</a:t>
                </a:r>
              </a:p>
              <a:p>
                <a:pPr algn="ctr"/>
                <a:r>
                  <a:rPr lang="en-US" sz="1000" dirty="0" err="1">
                    <a:latin typeface="Arial" charset="0"/>
                    <a:ea typeface="Arial" charset="0"/>
                    <a:cs typeface="Arial" charset="0"/>
                  </a:rPr>
                  <a:t>Sociales</a:t>
                </a:r>
                <a:endParaRPr lang="en-US" sz="1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87" name="Agrupar 175">
              <a:extLst>
                <a:ext uri="{FF2B5EF4-FFF2-40B4-BE49-F238E27FC236}">
                  <a16:creationId xmlns:a16="http://schemas.microsoft.com/office/drawing/2014/main" id="{D45B45BC-9072-2743-9E8D-8533B659CE40}"/>
                </a:ext>
              </a:extLst>
            </p:cNvPr>
            <p:cNvGrpSpPr/>
            <p:nvPr/>
          </p:nvGrpSpPr>
          <p:grpSpPr>
            <a:xfrm>
              <a:off x="9115146" y="1612228"/>
              <a:ext cx="683199" cy="868722"/>
              <a:chOff x="7466761" y="1111411"/>
              <a:chExt cx="683199" cy="868722"/>
            </a:xfrm>
          </p:grpSpPr>
          <p:pic>
            <p:nvPicPr>
              <p:cNvPr id="88" name="Imagen 87">
                <a:extLst>
                  <a:ext uri="{FF2B5EF4-FFF2-40B4-BE49-F238E27FC236}">
                    <a16:creationId xmlns:a16="http://schemas.microsoft.com/office/drawing/2014/main" id="{6028D501-3A4A-7342-9A00-46E8D0E4A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08872" y="1111411"/>
                <a:ext cx="614345" cy="868722"/>
              </a:xfrm>
              <a:prstGeom prst="rect">
                <a:avLst/>
              </a:prstGeom>
            </p:spPr>
          </p:pic>
          <p:sp>
            <p:nvSpPr>
              <p:cNvPr id="89" name="CuadroTexto 88">
                <a:extLst>
                  <a:ext uri="{FF2B5EF4-FFF2-40B4-BE49-F238E27FC236}">
                    <a16:creationId xmlns:a16="http://schemas.microsoft.com/office/drawing/2014/main" id="{273F1222-4AC8-0646-BEAA-FB955BCD8AC7}"/>
                  </a:ext>
                </a:extLst>
              </p:cNvPr>
              <p:cNvSpPr txBox="1"/>
              <p:nvPr/>
            </p:nvSpPr>
            <p:spPr>
              <a:xfrm>
                <a:off x="7466761" y="1409905"/>
                <a:ext cx="6831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dirty="0" err="1">
                    <a:latin typeface="Arial" charset="0"/>
                    <a:ea typeface="Arial" charset="0"/>
                    <a:cs typeface="Arial" charset="0"/>
                  </a:rPr>
                  <a:t>Datos</a:t>
                </a:r>
                <a:endParaRPr lang="en-US" sz="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en-US" sz="800" dirty="0" err="1">
                    <a:latin typeface="Arial" charset="0"/>
                    <a:ea typeface="Arial" charset="0"/>
                    <a:cs typeface="Arial" charset="0"/>
                  </a:rPr>
                  <a:t>Contamina</a:t>
                </a:r>
                <a:endParaRPr lang="en-US" sz="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en-US" sz="800" dirty="0" err="1">
                    <a:latin typeface="Arial" charset="0"/>
                    <a:ea typeface="Arial" charset="0"/>
                    <a:cs typeface="Arial" charset="0"/>
                  </a:rPr>
                  <a:t>ción</a:t>
                </a:r>
                <a:endParaRPr lang="en-US" sz="8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90" name="Agrupar 178">
              <a:extLst>
                <a:ext uri="{FF2B5EF4-FFF2-40B4-BE49-F238E27FC236}">
                  <a16:creationId xmlns:a16="http://schemas.microsoft.com/office/drawing/2014/main" id="{73F22775-6432-134E-A83D-1AF0D522C4BB}"/>
                </a:ext>
              </a:extLst>
            </p:cNvPr>
            <p:cNvGrpSpPr/>
            <p:nvPr/>
          </p:nvGrpSpPr>
          <p:grpSpPr>
            <a:xfrm>
              <a:off x="10012569" y="2145544"/>
              <a:ext cx="833542" cy="927929"/>
              <a:chOff x="7801551" y="1672705"/>
              <a:chExt cx="1033231" cy="868722"/>
            </a:xfrm>
          </p:grpSpPr>
          <p:pic>
            <p:nvPicPr>
              <p:cNvPr id="91" name="Imagen 90">
                <a:extLst>
                  <a:ext uri="{FF2B5EF4-FFF2-40B4-BE49-F238E27FC236}">
                    <a16:creationId xmlns:a16="http://schemas.microsoft.com/office/drawing/2014/main" id="{F7B1E18B-E30A-F845-8C1E-0C4449A17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1551" y="1672705"/>
                <a:ext cx="1033231" cy="868722"/>
              </a:xfrm>
              <a:prstGeom prst="rect">
                <a:avLst/>
              </a:prstGeom>
            </p:spPr>
          </p:pic>
          <p:sp>
            <p:nvSpPr>
              <p:cNvPr id="92" name="CuadroTexto 91">
                <a:extLst>
                  <a:ext uri="{FF2B5EF4-FFF2-40B4-BE49-F238E27FC236}">
                    <a16:creationId xmlns:a16="http://schemas.microsoft.com/office/drawing/2014/main" id="{BD744954-A429-334F-B8C4-990E85D32FA2}"/>
                  </a:ext>
                </a:extLst>
              </p:cNvPr>
              <p:cNvSpPr txBox="1"/>
              <p:nvPr/>
            </p:nvSpPr>
            <p:spPr>
              <a:xfrm>
                <a:off x="7932088" y="1971199"/>
                <a:ext cx="71846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Arial" charset="0"/>
                    <a:ea typeface="Arial" charset="0"/>
                    <a:cs typeface="Arial" charset="0"/>
                  </a:rPr>
                  <a:t>BD</a:t>
                </a:r>
              </a:p>
              <a:p>
                <a:pPr algn="ctr"/>
                <a:r>
                  <a:rPr lang="en-US" sz="1000" dirty="0">
                    <a:latin typeface="Arial" charset="0"/>
                    <a:ea typeface="Arial" charset="0"/>
                    <a:cs typeface="Arial" charset="0"/>
                  </a:rPr>
                  <a:t>Din</a:t>
                </a:r>
                <a:r>
                  <a:rPr lang="es-ES" sz="1000" dirty="0" err="1">
                    <a:latin typeface="Arial" charset="0"/>
                    <a:ea typeface="Arial" charset="0"/>
                    <a:cs typeface="Arial" charset="0"/>
                  </a:rPr>
                  <a:t>ámica</a:t>
                </a:r>
                <a:endParaRPr lang="en-US" sz="1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93" name="Agrupar 181">
              <a:extLst>
                <a:ext uri="{FF2B5EF4-FFF2-40B4-BE49-F238E27FC236}">
                  <a16:creationId xmlns:a16="http://schemas.microsoft.com/office/drawing/2014/main" id="{019B74A4-4C82-3749-BD38-F668A9214973}"/>
                </a:ext>
              </a:extLst>
            </p:cNvPr>
            <p:cNvGrpSpPr/>
            <p:nvPr/>
          </p:nvGrpSpPr>
          <p:grpSpPr>
            <a:xfrm>
              <a:off x="9155024" y="2728129"/>
              <a:ext cx="614345" cy="868722"/>
              <a:chOff x="6905823" y="1705744"/>
              <a:chExt cx="614345" cy="868722"/>
            </a:xfrm>
          </p:grpSpPr>
          <p:pic>
            <p:nvPicPr>
              <p:cNvPr id="94" name="Imagen 93">
                <a:extLst>
                  <a:ext uri="{FF2B5EF4-FFF2-40B4-BE49-F238E27FC236}">
                    <a16:creationId xmlns:a16="http://schemas.microsoft.com/office/drawing/2014/main" id="{F73D72AE-AC26-4842-928B-2E229ECD9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5823" y="1705744"/>
                <a:ext cx="614345" cy="868722"/>
              </a:xfrm>
              <a:prstGeom prst="rect">
                <a:avLst/>
              </a:prstGeom>
            </p:spPr>
          </p:pic>
          <p:sp>
            <p:nvSpPr>
              <p:cNvPr id="95" name="CuadroTexto 94">
                <a:extLst>
                  <a:ext uri="{FF2B5EF4-FFF2-40B4-BE49-F238E27FC236}">
                    <a16:creationId xmlns:a16="http://schemas.microsoft.com/office/drawing/2014/main" id="{5DC45926-2B1A-5548-A60E-C67B49B83AF9}"/>
                  </a:ext>
                </a:extLst>
              </p:cNvPr>
              <p:cNvSpPr txBox="1"/>
              <p:nvPr/>
            </p:nvSpPr>
            <p:spPr>
              <a:xfrm>
                <a:off x="6946262" y="2004238"/>
                <a:ext cx="5180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err="1">
                    <a:latin typeface="Arial" charset="0"/>
                    <a:ea typeface="Arial" charset="0"/>
                    <a:cs typeface="Arial" charset="0"/>
                  </a:rPr>
                  <a:t>Datos</a:t>
                </a:r>
                <a:endParaRPr lang="en-US" sz="1000" dirty="0"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en-US" sz="1000" dirty="0" err="1">
                    <a:latin typeface="Arial" charset="0"/>
                    <a:ea typeface="Arial" charset="0"/>
                    <a:cs typeface="Arial" charset="0"/>
                  </a:rPr>
                  <a:t>Salud</a:t>
                </a:r>
                <a:endParaRPr lang="en-US" sz="1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96" name="Conector recto de flecha 95">
              <a:extLst>
                <a:ext uri="{FF2B5EF4-FFF2-40B4-BE49-F238E27FC236}">
                  <a16:creationId xmlns:a16="http://schemas.microsoft.com/office/drawing/2014/main" id="{0400D313-A298-E241-9664-425673CEF679}"/>
                </a:ext>
              </a:extLst>
            </p:cNvPr>
            <p:cNvCxnSpPr/>
            <p:nvPr/>
          </p:nvCxnSpPr>
          <p:spPr>
            <a:xfrm>
              <a:off x="6304151" y="2406282"/>
              <a:ext cx="1" cy="36408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de flecha 96">
              <a:extLst>
                <a:ext uri="{FF2B5EF4-FFF2-40B4-BE49-F238E27FC236}">
                  <a16:creationId xmlns:a16="http://schemas.microsoft.com/office/drawing/2014/main" id="{AC63C0DE-815E-5A4C-B464-2DDFDB39AE39}"/>
                </a:ext>
              </a:extLst>
            </p:cNvPr>
            <p:cNvCxnSpPr/>
            <p:nvPr/>
          </p:nvCxnSpPr>
          <p:spPr>
            <a:xfrm flipV="1">
              <a:off x="6669836" y="2038264"/>
              <a:ext cx="423918" cy="406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de flecha 97">
              <a:extLst>
                <a:ext uri="{FF2B5EF4-FFF2-40B4-BE49-F238E27FC236}">
                  <a16:creationId xmlns:a16="http://schemas.microsoft.com/office/drawing/2014/main" id="{5DCFB7D6-69F5-2141-9C45-B762E71D2D1E}"/>
                </a:ext>
              </a:extLst>
            </p:cNvPr>
            <p:cNvCxnSpPr/>
            <p:nvPr/>
          </p:nvCxnSpPr>
          <p:spPr>
            <a:xfrm flipV="1">
              <a:off x="7719701" y="2038263"/>
              <a:ext cx="423918" cy="406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de flecha 98">
              <a:extLst>
                <a:ext uri="{FF2B5EF4-FFF2-40B4-BE49-F238E27FC236}">
                  <a16:creationId xmlns:a16="http://schemas.microsoft.com/office/drawing/2014/main" id="{26516364-F6E1-7D46-A024-5D6D3288AA3F}"/>
                </a:ext>
              </a:extLst>
            </p:cNvPr>
            <p:cNvCxnSpPr/>
            <p:nvPr/>
          </p:nvCxnSpPr>
          <p:spPr>
            <a:xfrm flipV="1">
              <a:off x="8727243" y="2038264"/>
              <a:ext cx="423918" cy="406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de flecha 99">
              <a:extLst>
                <a:ext uri="{FF2B5EF4-FFF2-40B4-BE49-F238E27FC236}">
                  <a16:creationId xmlns:a16="http://schemas.microsoft.com/office/drawing/2014/main" id="{4768B9F7-889E-E941-AE50-057C4CCB01D6}"/>
                </a:ext>
              </a:extLst>
            </p:cNvPr>
            <p:cNvCxnSpPr/>
            <p:nvPr/>
          </p:nvCxnSpPr>
          <p:spPr>
            <a:xfrm flipV="1">
              <a:off x="6668756" y="3164851"/>
              <a:ext cx="423918" cy="406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de flecha 100">
              <a:extLst>
                <a:ext uri="{FF2B5EF4-FFF2-40B4-BE49-F238E27FC236}">
                  <a16:creationId xmlns:a16="http://schemas.microsoft.com/office/drawing/2014/main" id="{D9C3B432-F33D-F542-9066-548144CAC4EB}"/>
                </a:ext>
              </a:extLst>
            </p:cNvPr>
            <p:cNvCxnSpPr/>
            <p:nvPr/>
          </p:nvCxnSpPr>
          <p:spPr>
            <a:xfrm flipV="1">
              <a:off x="7718621" y="3164850"/>
              <a:ext cx="423918" cy="406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de flecha 101">
              <a:extLst>
                <a:ext uri="{FF2B5EF4-FFF2-40B4-BE49-F238E27FC236}">
                  <a16:creationId xmlns:a16="http://schemas.microsoft.com/office/drawing/2014/main" id="{2EF9D555-EA3E-4D4C-A4C4-0F3EC98F7F7F}"/>
                </a:ext>
              </a:extLst>
            </p:cNvPr>
            <p:cNvCxnSpPr/>
            <p:nvPr/>
          </p:nvCxnSpPr>
          <p:spPr>
            <a:xfrm flipV="1">
              <a:off x="8726163" y="3164851"/>
              <a:ext cx="423918" cy="406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>
              <a:extLst>
                <a:ext uri="{FF2B5EF4-FFF2-40B4-BE49-F238E27FC236}">
                  <a16:creationId xmlns:a16="http://schemas.microsoft.com/office/drawing/2014/main" id="{8E0B72F3-5982-584F-8467-ED9A21CCB8DB}"/>
                </a:ext>
              </a:extLst>
            </p:cNvPr>
            <p:cNvCxnSpPr/>
            <p:nvPr/>
          </p:nvCxnSpPr>
          <p:spPr>
            <a:xfrm>
              <a:off x="7430223" y="2406282"/>
              <a:ext cx="1" cy="36408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de flecha 103">
              <a:extLst>
                <a:ext uri="{FF2B5EF4-FFF2-40B4-BE49-F238E27FC236}">
                  <a16:creationId xmlns:a16="http://schemas.microsoft.com/office/drawing/2014/main" id="{53D51B28-0318-E74A-830B-423F898BAF68}"/>
                </a:ext>
              </a:extLst>
            </p:cNvPr>
            <p:cNvCxnSpPr/>
            <p:nvPr/>
          </p:nvCxnSpPr>
          <p:spPr>
            <a:xfrm>
              <a:off x="8471621" y="2397816"/>
              <a:ext cx="1" cy="36408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>
              <a:extLst>
                <a:ext uri="{FF2B5EF4-FFF2-40B4-BE49-F238E27FC236}">
                  <a16:creationId xmlns:a16="http://schemas.microsoft.com/office/drawing/2014/main" id="{EBCF8F2A-F68F-A54B-9A0A-49F65521E1C3}"/>
                </a:ext>
              </a:extLst>
            </p:cNvPr>
            <p:cNvCxnSpPr/>
            <p:nvPr/>
          </p:nvCxnSpPr>
          <p:spPr>
            <a:xfrm>
              <a:off x="9428359" y="2397816"/>
              <a:ext cx="1" cy="36408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de flecha 105">
              <a:extLst>
                <a:ext uri="{FF2B5EF4-FFF2-40B4-BE49-F238E27FC236}">
                  <a16:creationId xmlns:a16="http://schemas.microsoft.com/office/drawing/2014/main" id="{D75DAFD9-D45A-9240-901E-4C71642357C8}"/>
                </a:ext>
              </a:extLst>
            </p:cNvPr>
            <p:cNvCxnSpPr/>
            <p:nvPr/>
          </p:nvCxnSpPr>
          <p:spPr>
            <a:xfrm>
              <a:off x="6643461" y="2394243"/>
              <a:ext cx="425703" cy="37563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de flecha 106">
              <a:extLst>
                <a:ext uri="{FF2B5EF4-FFF2-40B4-BE49-F238E27FC236}">
                  <a16:creationId xmlns:a16="http://schemas.microsoft.com/office/drawing/2014/main" id="{6B99D46A-F2D0-2147-8CF7-0DB035691725}"/>
                </a:ext>
              </a:extLst>
            </p:cNvPr>
            <p:cNvCxnSpPr/>
            <p:nvPr/>
          </p:nvCxnSpPr>
          <p:spPr>
            <a:xfrm>
              <a:off x="7743630" y="2378157"/>
              <a:ext cx="387485" cy="38403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de flecha 107">
              <a:extLst>
                <a:ext uri="{FF2B5EF4-FFF2-40B4-BE49-F238E27FC236}">
                  <a16:creationId xmlns:a16="http://schemas.microsoft.com/office/drawing/2014/main" id="{7D7C2818-4EE9-F64D-A1D5-C686316BE178}"/>
                </a:ext>
              </a:extLst>
            </p:cNvPr>
            <p:cNvCxnSpPr/>
            <p:nvPr/>
          </p:nvCxnSpPr>
          <p:spPr>
            <a:xfrm>
              <a:off x="8774656" y="2385776"/>
              <a:ext cx="387485" cy="38403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de flecha 108">
              <a:extLst>
                <a:ext uri="{FF2B5EF4-FFF2-40B4-BE49-F238E27FC236}">
                  <a16:creationId xmlns:a16="http://schemas.microsoft.com/office/drawing/2014/main" id="{5509C62A-B690-1C43-863D-E2D6759C17CD}"/>
                </a:ext>
              </a:extLst>
            </p:cNvPr>
            <p:cNvCxnSpPr/>
            <p:nvPr/>
          </p:nvCxnSpPr>
          <p:spPr>
            <a:xfrm flipV="1">
              <a:off x="6616449" y="2406282"/>
              <a:ext cx="495054" cy="35634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de flecha 109">
              <a:extLst>
                <a:ext uri="{FF2B5EF4-FFF2-40B4-BE49-F238E27FC236}">
                  <a16:creationId xmlns:a16="http://schemas.microsoft.com/office/drawing/2014/main" id="{F741F64E-082F-404C-BC6C-6C352F71A215}"/>
                </a:ext>
              </a:extLst>
            </p:cNvPr>
            <p:cNvCxnSpPr/>
            <p:nvPr/>
          </p:nvCxnSpPr>
          <p:spPr>
            <a:xfrm flipV="1">
              <a:off x="7692060" y="2389906"/>
              <a:ext cx="495054" cy="35634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de flecha 110">
              <a:extLst>
                <a:ext uri="{FF2B5EF4-FFF2-40B4-BE49-F238E27FC236}">
                  <a16:creationId xmlns:a16="http://schemas.microsoft.com/office/drawing/2014/main" id="{887994B5-9C80-8243-B01A-2E49BD2CB374}"/>
                </a:ext>
              </a:extLst>
            </p:cNvPr>
            <p:cNvCxnSpPr/>
            <p:nvPr/>
          </p:nvCxnSpPr>
          <p:spPr>
            <a:xfrm flipV="1">
              <a:off x="8708901" y="2407093"/>
              <a:ext cx="495054" cy="35634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de flecha 111">
              <a:extLst>
                <a:ext uri="{FF2B5EF4-FFF2-40B4-BE49-F238E27FC236}">
                  <a16:creationId xmlns:a16="http://schemas.microsoft.com/office/drawing/2014/main" id="{FE2B2DC8-812F-7A48-9367-C6EE6445C356}"/>
                </a:ext>
              </a:extLst>
            </p:cNvPr>
            <p:cNvCxnSpPr/>
            <p:nvPr/>
          </p:nvCxnSpPr>
          <p:spPr>
            <a:xfrm flipV="1">
              <a:off x="9572857" y="2580030"/>
              <a:ext cx="423918" cy="406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cto de flecha 112">
              <a:extLst>
                <a:ext uri="{FF2B5EF4-FFF2-40B4-BE49-F238E27FC236}">
                  <a16:creationId xmlns:a16="http://schemas.microsoft.com/office/drawing/2014/main" id="{627DF162-9177-BB4F-8AC2-8F0BCF28BA0D}"/>
                </a:ext>
              </a:extLst>
            </p:cNvPr>
            <p:cNvCxnSpPr/>
            <p:nvPr/>
          </p:nvCxnSpPr>
          <p:spPr>
            <a:xfrm flipV="1">
              <a:off x="9834687" y="2973139"/>
              <a:ext cx="469439" cy="24883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cto de flecha 113">
              <a:extLst>
                <a:ext uri="{FF2B5EF4-FFF2-40B4-BE49-F238E27FC236}">
                  <a16:creationId xmlns:a16="http://schemas.microsoft.com/office/drawing/2014/main" id="{4C143A6B-5F8C-9F43-899A-134D653AFA95}"/>
                </a:ext>
              </a:extLst>
            </p:cNvPr>
            <p:cNvCxnSpPr/>
            <p:nvPr/>
          </p:nvCxnSpPr>
          <p:spPr>
            <a:xfrm>
              <a:off x="9784816" y="1979666"/>
              <a:ext cx="431528" cy="20786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Flecha izquierda y derecha 114">
              <a:extLst>
                <a:ext uri="{FF2B5EF4-FFF2-40B4-BE49-F238E27FC236}">
                  <a16:creationId xmlns:a16="http://schemas.microsoft.com/office/drawing/2014/main" id="{2CB90895-4FA5-8846-B79A-75EB428D1D19}"/>
                </a:ext>
              </a:extLst>
            </p:cNvPr>
            <p:cNvSpPr/>
            <p:nvPr/>
          </p:nvSpPr>
          <p:spPr>
            <a:xfrm>
              <a:off x="10797065" y="2422763"/>
              <a:ext cx="575290" cy="334568"/>
            </a:xfrm>
            <a:prstGeom prst="leftRightArrow">
              <a:avLst/>
            </a:prstGeom>
            <a:solidFill>
              <a:schemeClr val="bg2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16" name="Conector recto de flecha 115">
              <a:extLst>
                <a:ext uri="{FF2B5EF4-FFF2-40B4-BE49-F238E27FC236}">
                  <a16:creationId xmlns:a16="http://schemas.microsoft.com/office/drawing/2014/main" id="{1C5AA930-D8C2-DF43-AE46-7AA48A413F46}"/>
                </a:ext>
              </a:extLst>
            </p:cNvPr>
            <p:cNvCxnSpPr/>
            <p:nvPr/>
          </p:nvCxnSpPr>
          <p:spPr>
            <a:xfrm>
              <a:off x="11612339" y="2438808"/>
              <a:ext cx="1" cy="36408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de flecha 116">
              <a:extLst>
                <a:ext uri="{FF2B5EF4-FFF2-40B4-BE49-F238E27FC236}">
                  <a16:creationId xmlns:a16="http://schemas.microsoft.com/office/drawing/2014/main" id="{D20721F5-0166-9749-B362-2FF913DDF33A}"/>
                </a:ext>
              </a:extLst>
            </p:cNvPr>
            <p:cNvCxnSpPr>
              <a:cxnSpLocks/>
            </p:cNvCxnSpPr>
            <p:nvPr/>
          </p:nvCxnSpPr>
          <p:spPr>
            <a:xfrm>
              <a:off x="10949577" y="3190071"/>
              <a:ext cx="41974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12E7A362-34BD-894E-B086-985BC6AA25EC}"/>
              </a:ext>
            </a:extLst>
          </p:cNvPr>
          <p:cNvGrpSpPr/>
          <p:nvPr/>
        </p:nvGrpSpPr>
        <p:grpSpPr>
          <a:xfrm>
            <a:off x="5596683" y="4537944"/>
            <a:ext cx="6525641" cy="2005960"/>
            <a:chOff x="5500986" y="4442247"/>
            <a:chExt cx="6525641" cy="2005960"/>
          </a:xfrm>
        </p:grpSpPr>
        <p:sp>
          <p:nvSpPr>
            <p:cNvPr id="118" name="Rectángulo 117">
              <a:extLst>
                <a:ext uri="{FF2B5EF4-FFF2-40B4-BE49-F238E27FC236}">
                  <a16:creationId xmlns:a16="http://schemas.microsoft.com/office/drawing/2014/main" id="{3A9B3433-5525-3747-95C8-CE8E21FA4660}"/>
                </a:ext>
              </a:extLst>
            </p:cNvPr>
            <p:cNvSpPr/>
            <p:nvPr/>
          </p:nvSpPr>
          <p:spPr>
            <a:xfrm>
              <a:off x="5548162" y="4442247"/>
              <a:ext cx="6478465" cy="281942"/>
            </a:xfrm>
            <a:prstGeom prst="rect">
              <a:avLst/>
            </a:prstGeom>
            <a:solidFill>
              <a:srgbClr val="DDD9C3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Capa</a:t>
              </a:r>
              <a:r>
                <a:rPr lang="en-US" sz="16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de </a:t>
              </a:r>
              <a:r>
                <a:rPr lang="es-ES" sz="16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Análisis y Procesamiento de Datos</a:t>
              </a:r>
              <a:endPara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9" name="Rectángulo 118">
              <a:extLst>
                <a:ext uri="{FF2B5EF4-FFF2-40B4-BE49-F238E27FC236}">
                  <a16:creationId xmlns:a16="http://schemas.microsoft.com/office/drawing/2014/main" id="{35FF6BF2-F61F-A24E-B07D-3C43AEEB1A93}"/>
                </a:ext>
              </a:extLst>
            </p:cNvPr>
            <p:cNvSpPr/>
            <p:nvPr/>
          </p:nvSpPr>
          <p:spPr>
            <a:xfrm>
              <a:off x="5548162" y="4725441"/>
              <a:ext cx="6478465" cy="1722766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0" name="Rectángulo redondeado 119">
              <a:extLst>
                <a:ext uri="{FF2B5EF4-FFF2-40B4-BE49-F238E27FC236}">
                  <a16:creationId xmlns:a16="http://schemas.microsoft.com/office/drawing/2014/main" id="{E016FF47-53A4-F84C-A738-287D37385DA9}"/>
                </a:ext>
              </a:extLst>
            </p:cNvPr>
            <p:cNvSpPr/>
            <p:nvPr/>
          </p:nvSpPr>
          <p:spPr>
            <a:xfrm>
              <a:off x="6895121" y="4915989"/>
              <a:ext cx="1507369" cy="462320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An</a:t>
              </a:r>
              <a:r>
                <a:rPr lang="es-E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álisis</a:t>
              </a:r>
              <a:endParaRPr lang="es-E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Espacio</a:t>
              </a:r>
              <a:r>
                <a:rPr lang="en-U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-Temporal</a:t>
              </a:r>
            </a:p>
          </p:txBody>
        </p:sp>
        <p:sp>
          <p:nvSpPr>
            <p:cNvPr id="121" name="Rectángulo redondeado 120">
              <a:extLst>
                <a:ext uri="{FF2B5EF4-FFF2-40B4-BE49-F238E27FC236}">
                  <a16:creationId xmlns:a16="http://schemas.microsoft.com/office/drawing/2014/main" id="{07BA4496-78B1-CC44-9AD2-26B114CBE9BC}"/>
                </a:ext>
              </a:extLst>
            </p:cNvPr>
            <p:cNvSpPr/>
            <p:nvPr/>
          </p:nvSpPr>
          <p:spPr>
            <a:xfrm>
              <a:off x="6907228" y="5378503"/>
              <a:ext cx="1495891" cy="462320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s-E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écnicas</a:t>
              </a:r>
              <a:r>
                <a:rPr lang="es-E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de </a:t>
              </a:r>
            </a:p>
            <a:p>
              <a:pPr algn="ctr"/>
              <a:r>
                <a:rPr lang="es-E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Geoprocesamiento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3" name="Rectángulo redondeado 122">
              <a:extLst>
                <a:ext uri="{FF2B5EF4-FFF2-40B4-BE49-F238E27FC236}">
                  <a16:creationId xmlns:a16="http://schemas.microsoft.com/office/drawing/2014/main" id="{F42BE3B6-437F-B841-9E69-98A32762FA61}"/>
                </a:ext>
              </a:extLst>
            </p:cNvPr>
            <p:cNvSpPr/>
            <p:nvPr/>
          </p:nvSpPr>
          <p:spPr>
            <a:xfrm>
              <a:off x="9613015" y="4915795"/>
              <a:ext cx="1155579" cy="464999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Miner</a:t>
              </a:r>
              <a:r>
                <a:rPr lang="es-E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ía</a:t>
              </a:r>
              <a:r>
                <a:rPr lang="es-E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de Datos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4" name="Rectángulo redondeado 123">
              <a:extLst>
                <a:ext uri="{FF2B5EF4-FFF2-40B4-BE49-F238E27FC236}">
                  <a16:creationId xmlns:a16="http://schemas.microsoft.com/office/drawing/2014/main" id="{0BF6BC07-A105-134A-9B6F-E3DE79AD6AC9}"/>
                </a:ext>
              </a:extLst>
            </p:cNvPr>
            <p:cNvSpPr/>
            <p:nvPr/>
          </p:nvSpPr>
          <p:spPr>
            <a:xfrm>
              <a:off x="9616103" y="5378308"/>
              <a:ext cx="1155579" cy="464999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Recuperaci</a:t>
              </a:r>
              <a:r>
                <a:rPr lang="es-E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ón</a:t>
              </a:r>
              <a:r>
                <a:rPr lang="es-E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de Información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6" name="Rectángulo redondeado 125">
              <a:extLst>
                <a:ext uri="{FF2B5EF4-FFF2-40B4-BE49-F238E27FC236}">
                  <a16:creationId xmlns:a16="http://schemas.microsoft.com/office/drawing/2014/main" id="{11290E3E-3DE4-EA44-BE82-DE4F8F470F73}"/>
                </a:ext>
              </a:extLst>
            </p:cNvPr>
            <p:cNvSpPr/>
            <p:nvPr/>
          </p:nvSpPr>
          <p:spPr>
            <a:xfrm>
              <a:off x="8410800" y="4905162"/>
              <a:ext cx="1200881" cy="464999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M</a:t>
              </a:r>
              <a:r>
                <a:rPr lang="es-E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étodos</a:t>
              </a:r>
              <a:r>
                <a:rPr lang="es-E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</a:p>
            <a:p>
              <a:pPr algn="ctr"/>
              <a:r>
                <a:rPr lang="es-E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Estadísticos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7" name="Rectángulo redondeado 126">
              <a:extLst>
                <a:ext uri="{FF2B5EF4-FFF2-40B4-BE49-F238E27FC236}">
                  <a16:creationId xmlns:a16="http://schemas.microsoft.com/office/drawing/2014/main" id="{B6E6B3C5-96D8-B84B-B580-9972FF4300A7}"/>
                </a:ext>
              </a:extLst>
            </p:cNvPr>
            <p:cNvSpPr/>
            <p:nvPr/>
          </p:nvSpPr>
          <p:spPr>
            <a:xfrm>
              <a:off x="8410800" y="5365578"/>
              <a:ext cx="1200881" cy="464999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Aprendizaje</a:t>
              </a:r>
              <a:r>
                <a:rPr lang="en-U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de M</a:t>
              </a:r>
              <a:r>
                <a:rPr lang="es-E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áquina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8" name="Rectángulo redondeado 127">
              <a:extLst>
                <a:ext uri="{FF2B5EF4-FFF2-40B4-BE49-F238E27FC236}">
                  <a16:creationId xmlns:a16="http://schemas.microsoft.com/office/drawing/2014/main" id="{2A93F25C-0DC6-3B42-AF7B-84E6398CFAC4}"/>
                </a:ext>
              </a:extLst>
            </p:cNvPr>
            <p:cNvSpPr/>
            <p:nvPr/>
          </p:nvSpPr>
          <p:spPr>
            <a:xfrm>
              <a:off x="8400644" y="5835160"/>
              <a:ext cx="1200881" cy="464999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Visualizaci</a:t>
              </a:r>
              <a:r>
                <a:rPr lang="es-ES" sz="1100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ón</a:t>
              </a:r>
              <a:r>
                <a:rPr lang="es-ES" sz="11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de Información</a:t>
              </a:r>
              <a:endParaRPr lang="en-US" sz="1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9" name="Flecha derecha 128">
              <a:extLst>
                <a:ext uri="{FF2B5EF4-FFF2-40B4-BE49-F238E27FC236}">
                  <a16:creationId xmlns:a16="http://schemas.microsoft.com/office/drawing/2014/main" id="{820AD66F-4271-E44A-BEC8-7416FD0A1B14}"/>
                </a:ext>
              </a:extLst>
            </p:cNvPr>
            <p:cNvSpPr/>
            <p:nvPr/>
          </p:nvSpPr>
          <p:spPr>
            <a:xfrm>
              <a:off x="6373512" y="5179930"/>
              <a:ext cx="498747" cy="329873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0" name="Rectángulo 129">
              <a:extLst>
                <a:ext uri="{FF2B5EF4-FFF2-40B4-BE49-F238E27FC236}">
                  <a16:creationId xmlns:a16="http://schemas.microsoft.com/office/drawing/2014/main" id="{95D5A107-15DE-9542-9AF4-2CE57EB127AA}"/>
                </a:ext>
              </a:extLst>
            </p:cNvPr>
            <p:cNvSpPr/>
            <p:nvPr/>
          </p:nvSpPr>
          <p:spPr>
            <a:xfrm>
              <a:off x="5500986" y="5054712"/>
              <a:ext cx="92204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Datos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Recopilados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de la Ciudad</a:t>
              </a:r>
              <a:endParaRPr lang="es-ES" sz="1000" dirty="0"/>
            </a:p>
          </p:txBody>
        </p:sp>
        <p:sp>
          <p:nvSpPr>
            <p:cNvPr id="131" name="Flecha derecha 130">
              <a:extLst>
                <a:ext uri="{FF2B5EF4-FFF2-40B4-BE49-F238E27FC236}">
                  <a16:creationId xmlns:a16="http://schemas.microsoft.com/office/drawing/2014/main" id="{D4453E27-BFD9-5446-A31D-BB26CC4D908D}"/>
                </a:ext>
              </a:extLst>
            </p:cNvPr>
            <p:cNvSpPr/>
            <p:nvPr/>
          </p:nvSpPr>
          <p:spPr>
            <a:xfrm>
              <a:off x="10801795" y="5212138"/>
              <a:ext cx="498747" cy="329873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2" name="Rectángulo 131">
              <a:extLst>
                <a:ext uri="{FF2B5EF4-FFF2-40B4-BE49-F238E27FC236}">
                  <a16:creationId xmlns:a16="http://schemas.microsoft.com/office/drawing/2014/main" id="{D88980F3-AA4B-254A-AD33-4E902300FE0D}"/>
                </a:ext>
              </a:extLst>
            </p:cNvPr>
            <p:cNvSpPr/>
            <p:nvPr/>
          </p:nvSpPr>
          <p:spPr>
            <a:xfrm>
              <a:off x="11164812" y="4958452"/>
              <a:ext cx="835485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Datos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Inteligentes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para </a:t>
              </a:r>
            </a:p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Ciudades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Inteligentes</a:t>
              </a:r>
              <a:endParaRPr lang="es-ES" sz="1000" dirty="0"/>
            </a:p>
          </p:txBody>
        </p:sp>
      </p:grpSp>
      <p:sp>
        <p:nvSpPr>
          <p:cNvPr id="133" name="Flecha abajo 132">
            <a:extLst>
              <a:ext uri="{FF2B5EF4-FFF2-40B4-BE49-F238E27FC236}">
                <a16:creationId xmlns:a16="http://schemas.microsoft.com/office/drawing/2014/main" id="{0594EE84-CBE4-EE48-A111-23336EAE03C8}"/>
              </a:ext>
            </a:extLst>
          </p:cNvPr>
          <p:cNvSpPr/>
          <p:nvPr/>
        </p:nvSpPr>
        <p:spPr>
          <a:xfrm>
            <a:off x="8494775" y="3873240"/>
            <a:ext cx="656016" cy="509989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2" name="Rectángulo 121">
            <a:extLst>
              <a:ext uri="{FF2B5EF4-FFF2-40B4-BE49-F238E27FC236}">
                <a16:creationId xmlns:a16="http://schemas.microsoft.com/office/drawing/2014/main" id="{E9ED730A-EC53-41C6-BC00-98BC797A5962}"/>
              </a:ext>
            </a:extLst>
          </p:cNvPr>
          <p:cNvSpPr/>
          <p:nvPr/>
        </p:nvSpPr>
        <p:spPr>
          <a:xfrm>
            <a:off x="0" y="0"/>
            <a:ext cx="12192000" cy="23788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3157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ítulo 1">
            <a:extLst>
              <a:ext uri="{FF2B5EF4-FFF2-40B4-BE49-F238E27FC236}">
                <a16:creationId xmlns:a16="http://schemas.microsoft.com/office/drawing/2014/main" id="{75E6D018-D18C-EE49-B54B-B468B5C2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60" y="250557"/>
            <a:ext cx="11325311" cy="1325563"/>
          </a:xfrm>
        </p:spPr>
        <p:txBody>
          <a:bodyPr/>
          <a:lstStyle/>
          <a:p>
            <a:r>
              <a:rPr lang="es-MX" b="1" dirty="0"/>
              <a:t>Marco de trabajo general </a:t>
            </a:r>
            <a:r>
              <a:rPr lang="es-MX" b="1" baseline="-25000" dirty="0"/>
              <a:t>(2)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A604CAF1-E31E-2849-9AD0-A1AB7C3F1082}"/>
              </a:ext>
            </a:extLst>
          </p:cNvPr>
          <p:cNvGrpSpPr/>
          <p:nvPr/>
        </p:nvGrpSpPr>
        <p:grpSpPr>
          <a:xfrm>
            <a:off x="2146744" y="1282816"/>
            <a:ext cx="8121517" cy="5462757"/>
            <a:chOff x="2460481" y="2098845"/>
            <a:chExt cx="6857592" cy="4377098"/>
          </a:xfrm>
        </p:grpSpPr>
        <p:sp>
          <p:nvSpPr>
            <p:cNvPr id="73" name="Rectángulo 72">
              <a:extLst>
                <a:ext uri="{FF2B5EF4-FFF2-40B4-BE49-F238E27FC236}">
                  <a16:creationId xmlns:a16="http://schemas.microsoft.com/office/drawing/2014/main" id="{71CA00AD-7040-AA45-A1F1-DD8EEB47F6E4}"/>
                </a:ext>
              </a:extLst>
            </p:cNvPr>
            <p:cNvSpPr/>
            <p:nvPr/>
          </p:nvSpPr>
          <p:spPr>
            <a:xfrm>
              <a:off x="2460481" y="2399267"/>
              <a:ext cx="6846903" cy="4076676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0" name="Rectángulo 119">
              <a:extLst>
                <a:ext uri="{FF2B5EF4-FFF2-40B4-BE49-F238E27FC236}">
                  <a16:creationId xmlns:a16="http://schemas.microsoft.com/office/drawing/2014/main" id="{883B31D4-5EB9-FB4E-B8C8-FF18CD09DC69}"/>
                </a:ext>
              </a:extLst>
            </p:cNvPr>
            <p:cNvSpPr/>
            <p:nvPr/>
          </p:nvSpPr>
          <p:spPr>
            <a:xfrm>
              <a:off x="2460481" y="2098845"/>
              <a:ext cx="6857592" cy="300423"/>
            </a:xfrm>
            <a:prstGeom prst="rect">
              <a:avLst/>
            </a:prstGeom>
            <a:solidFill>
              <a:srgbClr val="DDD9C3"/>
            </a:solidFill>
            <a:ln w="952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Aplicaciones</a:t>
              </a:r>
              <a:r>
                <a:rPr lang="en-US" sz="16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y </a:t>
              </a:r>
              <a:r>
                <a:rPr lang="en-US" sz="1600" b="1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Servicios</a:t>
              </a:r>
              <a:r>
                <a:rPr lang="en-US" sz="16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 en la </a:t>
              </a:r>
              <a:r>
                <a:rPr lang="en-US" sz="1600" b="1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Nube</a:t>
              </a:r>
              <a:endParaRPr lang="en-US" sz="16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35" name="Imagen 134">
              <a:extLst>
                <a:ext uri="{FF2B5EF4-FFF2-40B4-BE49-F238E27FC236}">
                  <a16:creationId xmlns:a16="http://schemas.microsoft.com/office/drawing/2014/main" id="{2202BC0F-862A-1C40-808E-3972FF789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5783" y="4613658"/>
              <a:ext cx="667152" cy="665442"/>
            </a:xfrm>
            <a:prstGeom prst="rect">
              <a:avLst/>
            </a:prstGeom>
          </p:spPr>
        </p:pic>
        <p:pic>
          <p:nvPicPr>
            <p:cNvPr id="139" name="Imagen 138">
              <a:extLst>
                <a:ext uri="{FF2B5EF4-FFF2-40B4-BE49-F238E27FC236}">
                  <a16:creationId xmlns:a16="http://schemas.microsoft.com/office/drawing/2014/main" id="{6A074F47-3039-2E40-ADB1-8D89C1052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5079" y="4616864"/>
              <a:ext cx="674361" cy="670903"/>
            </a:xfrm>
            <a:prstGeom prst="rect">
              <a:avLst/>
            </a:prstGeom>
          </p:spPr>
        </p:pic>
        <p:pic>
          <p:nvPicPr>
            <p:cNvPr id="140" name="Imagen 139">
              <a:extLst>
                <a:ext uri="{FF2B5EF4-FFF2-40B4-BE49-F238E27FC236}">
                  <a16:creationId xmlns:a16="http://schemas.microsoft.com/office/drawing/2014/main" id="{E2043B1E-8B7F-5540-9F52-5C8CEBD20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3955" y="4615688"/>
              <a:ext cx="666106" cy="666106"/>
            </a:xfrm>
            <a:prstGeom prst="rect">
              <a:avLst/>
            </a:prstGeom>
          </p:spPr>
        </p:pic>
        <p:pic>
          <p:nvPicPr>
            <p:cNvPr id="141" name="Imagen 140">
              <a:extLst>
                <a:ext uri="{FF2B5EF4-FFF2-40B4-BE49-F238E27FC236}">
                  <a16:creationId xmlns:a16="http://schemas.microsoft.com/office/drawing/2014/main" id="{EAC6764E-D19F-B547-B6B8-1016840DE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1077" y="4615688"/>
              <a:ext cx="666106" cy="660995"/>
            </a:xfrm>
            <a:prstGeom prst="rect">
              <a:avLst/>
            </a:prstGeom>
          </p:spPr>
        </p:pic>
        <p:pic>
          <p:nvPicPr>
            <p:cNvPr id="142" name="Imagen 141">
              <a:extLst>
                <a:ext uri="{FF2B5EF4-FFF2-40B4-BE49-F238E27FC236}">
                  <a16:creationId xmlns:a16="http://schemas.microsoft.com/office/drawing/2014/main" id="{8FEBB5CB-2EA4-6040-BF26-C4E07433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2679" y="5752404"/>
              <a:ext cx="664394" cy="666106"/>
            </a:xfrm>
            <a:prstGeom prst="rect">
              <a:avLst/>
            </a:prstGeom>
          </p:spPr>
        </p:pic>
        <p:pic>
          <p:nvPicPr>
            <p:cNvPr id="143" name="Imagen 142">
              <a:extLst>
                <a:ext uri="{FF2B5EF4-FFF2-40B4-BE49-F238E27FC236}">
                  <a16:creationId xmlns:a16="http://schemas.microsoft.com/office/drawing/2014/main" id="{D163550C-C268-684D-91A2-A1FCF0B5B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8690" y="5755863"/>
              <a:ext cx="678806" cy="673558"/>
            </a:xfrm>
            <a:prstGeom prst="rect">
              <a:avLst/>
            </a:prstGeom>
          </p:spPr>
        </p:pic>
        <p:pic>
          <p:nvPicPr>
            <p:cNvPr id="144" name="Imagen 143">
              <a:extLst>
                <a:ext uri="{FF2B5EF4-FFF2-40B4-BE49-F238E27FC236}">
                  <a16:creationId xmlns:a16="http://schemas.microsoft.com/office/drawing/2014/main" id="{B4A7D51D-4D65-E741-AD41-EDBD3078E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4405" y="4613856"/>
              <a:ext cx="688588" cy="686826"/>
            </a:xfrm>
            <a:prstGeom prst="rect">
              <a:avLst/>
            </a:prstGeom>
          </p:spPr>
        </p:pic>
        <p:pic>
          <p:nvPicPr>
            <p:cNvPr id="145" name="Imagen 144">
              <a:extLst>
                <a:ext uri="{FF2B5EF4-FFF2-40B4-BE49-F238E27FC236}">
                  <a16:creationId xmlns:a16="http://schemas.microsoft.com/office/drawing/2014/main" id="{72A8A2ED-1DFB-774D-965E-9FE670B66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6863" y="4616704"/>
              <a:ext cx="657881" cy="668082"/>
            </a:xfrm>
            <a:prstGeom prst="rect">
              <a:avLst/>
            </a:prstGeom>
          </p:spPr>
        </p:pic>
        <p:pic>
          <p:nvPicPr>
            <p:cNvPr id="146" name="Imagen 145">
              <a:extLst>
                <a:ext uri="{FF2B5EF4-FFF2-40B4-BE49-F238E27FC236}">
                  <a16:creationId xmlns:a16="http://schemas.microsoft.com/office/drawing/2014/main" id="{B947AD38-92F7-EB41-A15A-450A2C7AF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2157" y="5755343"/>
              <a:ext cx="664538" cy="664538"/>
            </a:xfrm>
            <a:prstGeom prst="rect">
              <a:avLst/>
            </a:prstGeom>
          </p:spPr>
        </p:pic>
        <p:pic>
          <p:nvPicPr>
            <p:cNvPr id="147" name="Imagen 146">
              <a:extLst>
                <a:ext uri="{FF2B5EF4-FFF2-40B4-BE49-F238E27FC236}">
                  <a16:creationId xmlns:a16="http://schemas.microsoft.com/office/drawing/2014/main" id="{56E8A505-E180-874E-9F37-621801E68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0506" y="5731004"/>
              <a:ext cx="684007" cy="678977"/>
            </a:xfrm>
            <a:prstGeom prst="rect">
              <a:avLst/>
            </a:prstGeom>
          </p:spPr>
        </p:pic>
        <p:pic>
          <p:nvPicPr>
            <p:cNvPr id="148" name="Imagen 147">
              <a:extLst>
                <a:ext uri="{FF2B5EF4-FFF2-40B4-BE49-F238E27FC236}">
                  <a16:creationId xmlns:a16="http://schemas.microsoft.com/office/drawing/2014/main" id="{B06E9745-0E82-D940-9C74-89E817456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2255" y="5754830"/>
              <a:ext cx="655357" cy="665138"/>
            </a:xfrm>
            <a:prstGeom prst="rect">
              <a:avLst/>
            </a:prstGeom>
          </p:spPr>
        </p:pic>
        <p:pic>
          <p:nvPicPr>
            <p:cNvPr id="149" name="Imagen 148">
              <a:extLst>
                <a:ext uri="{FF2B5EF4-FFF2-40B4-BE49-F238E27FC236}">
                  <a16:creationId xmlns:a16="http://schemas.microsoft.com/office/drawing/2014/main" id="{5CFCF9D4-A2A6-944F-8DD5-EBA35577A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8058" y="5756267"/>
              <a:ext cx="674178" cy="669239"/>
            </a:xfrm>
            <a:prstGeom prst="rect">
              <a:avLst/>
            </a:prstGeom>
          </p:spPr>
        </p:pic>
        <p:sp>
          <p:nvSpPr>
            <p:cNvPr id="150" name="Rectángulo 149">
              <a:extLst>
                <a:ext uri="{FF2B5EF4-FFF2-40B4-BE49-F238E27FC236}">
                  <a16:creationId xmlns:a16="http://schemas.microsoft.com/office/drawing/2014/main" id="{DFECDD4C-B4BF-834A-B5A2-73DDCCF36083}"/>
                </a:ext>
              </a:extLst>
            </p:cNvPr>
            <p:cNvSpPr/>
            <p:nvPr/>
          </p:nvSpPr>
          <p:spPr>
            <a:xfrm>
              <a:off x="2667501" y="4243605"/>
              <a:ext cx="10070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Planeaci</a:t>
              </a:r>
              <a:r>
                <a:rPr lang="es-ES" sz="1000" dirty="0" err="1">
                  <a:latin typeface="Arial" charset="0"/>
                  <a:ea typeface="Arial" charset="0"/>
                  <a:cs typeface="Arial" charset="0"/>
                </a:rPr>
                <a:t>ón</a:t>
              </a:r>
              <a:r>
                <a:rPr lang="es-ES" sz="1000" dirty="0">
                  <a:latin typeface="Arial" charset="0"/>
                  <a:ea typeface="Arial" charset="0"/>
                  <a:cs typeface="Arial" charset="0"/>
                </a:rPr>
                <a:t> de</a:t>
              </a:r>
            </a:p>
            <a:p>
              <a:pPr algn="ctr"/>
              <a:r>
                <a:rPr lang="es-ES" sz="1000" dirty="0">
                  <a:latin typeface="Arial" charset="0"/>
                  <a:ea typeface="Arial" charset="0"/>
                  <a:cs typeface="Arial" charset="0"/>
                </a:rPr>
                <a:t>Infraestructura</a:t>
              </a:r>
              <a:endParaRPr lang="es-ES" sz="1000" dirty="0"/>
            </a:p>
          </p:txBody>
        </p:sp>
        <p:sp>
          <p:nvSpPr>
            <p:cNvPr id="151" name="Rectángulo 150">
              <a:extLst>
                <a:ext uri="{FF2B5EF4-FFF2-40B4-BE49-F238E27FC236}">
                  <a16:creationId xmlns:a16="http://schemas.microsoft.com/office/drawing/2014/main" id="{CD29CC69-BF0C-3B42-94C5-49F3BC817F34}"/>
                </a:ext>
              </a:extLst>
            </p:cNvPr>
            <p:cNvSpPr/>
            <p:nvPr/>
          </p:nvSpPr>
          <p:spPr>
            <a:xfrm>
              <a:off x="3903323" y="4250120"/>
              <a:ext cx="8162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Gobierno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Electrónico</a:t>
              </a:r>
              <a:endParaRPr lang="es-ES" sz="1000" dirty="0"/>
            </a:p>
          </p:txBody>
        </p:sp>
        <p:sp>
          <p:nvSpPr>
            <p:cNvPr id="152" name="Rectángulo 151">
              <a:extLst>
                <a:ext uri="{FF2B5EF4-FFF2-40B4-BE49-F238E27FC236}">
                  <a16:creationId xmlns:a16="http://schemas.microsoft.com/office/drawing/2014/main" id="{EEEA48DA-EFB9-8E4B-909A-D03D231FCC6B}"/>
                </a:ext>
              </a:extLst>
            </p:cNvPr>
            <p:cNvSpPr/>
            <p:nvPr/>
          </p:nvSpPr>
          <p:spPr>
            <a:xfrm>
              <a:off x="4936600" y="4272555"/>
              <a:ext cx="7649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Seguridad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Pública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3" name="Rectángulo 152">
              <a:extLst>
                <a:ext uri="{FF2B5EF4-FFF2-40B4-BE49-F238E27FC236}">
                  <a16:creationId xmlns:a16="http://schemas.microsoft.com/office/drawing/2014/main" id="{7BB25FE5-8949-6548-A303-8638740C40C2}"/>
                </a:ext>
              </a:extLst>
            </p:cNvPr>
            <p:cNvSpPr/>
            <p:nvPr/>
          </p:nvSpPr>
          <p:spPr>
            <a:xfrm>
              <a:off x="6010888" y="4250121"/>
              <a:ext cx="80182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Redes de </a:t>
              </a:r>
            </a:p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Transporte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s-ES" sz="1000" dirty="0"/>
            </a:p>
          </p:txBody>
        </p:sp>
        <p:sp>
          <p:nvSpPr>
            <p:cNvPr id="154" name="Rectángulo 153">
              <a:extLst>
                <a:ext uri="{FF2B5EF4-FFF2-40B4-BE49-F238E27FC236}">
                  <a16:creationId xmlns:a16="http://schemas.microsoft.com/office/drawing/2014/main" id="{9017FD37-819B-804F-8452-E5E6E15D0D5C}"/>
                </a:ext>
              </a:extLst>
            </p:cNvPr>
            <p:cNvSpPr/>
            <p:nvPr/>
          </p:nvSpPr>
          <p:spPr>
            <a:xfrm>
              <a:off x="7144767" y="4252893"/>
              <a:ext cx="9236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Manejo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1000" dirty="0">
                  <a:latin typeface="Arial" charset="0"/>
                  <a:ea typeface="Arial" charset="0"/>
                  <a:cs typeface="Arial" charset="0"/>
                </a:rPr>
                <a:t>de </a:t>
              </a:r>
              <a:r>
                <a:rPr lang="en-US" sz="1000" dirty="0" err="1">
                  <a:latin typeface="Arial" charset="0"/>
                  <a:ea typeface="Arial" charset="0"/>
                  <a:cs typeface="Arial" charset="0"/>
                </a:rPr>
                <a:t>Recursos</a:t>
              </a:r>
              <a:endParaRPr lang="es-ES" sz="1000" dirty="0"/>
            </a:p>
          </p:txBody>
        </p:sp>
        <p:sp>
          <p:nvSpPr>
            <p:cNvPr id="155" name="Rectángulo 154">
              <a:extLst>
                <a:ext uri="{FF2B5EF4-FFF2-40B4-BE49-F238E27FC236}">
                  <a16:creationId xmlns:a16="http://schemas.microsoft.com/office/drawing/2014/main" id="{9CD7F6D6-ED19-9541-8FAA-58A8346844D5}"/>
                </a:ext>
              </a:extLst>
            </p:cNvPr>
            <p:cNvSpPr/>
            <p:nvPr/>
          </p:nvSpPr>
          <p:spPr>
            <a:xfrm>
              <a:off x="8361080" y="4289451"/>
              <a:ext cx="760144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ES" sz="1000" dirty="0">
                  <a:latin typeface="Arial" charset="0"/>
                  <a:ea typeface="Arial" charset="0"/>
                  <a:cs typeface="Arial" charset="0"/>
                </a:rPr>
                <a:t>Movilidad </a:t>
              </a:r>
            </a:p>
            <a:p>
              <a:pPr algn="ctr"/>
              <a:r>
                <a:rPr lang="es-ES" sz="1000" dirty="0">
                  <a:latin typeface="Arial" charset="0"/>
                  <a:ea typeface="Arial" charset="0"/>
                  <a:cs typeface="Arial" charset="0"/>
                </a:rPr>
                <a:t>Humana</a:t>
              </a:r>
            </a:p>
            <a:p>
              <a:pPr algn="ctr"/>
              <a:endParaRPr lang="es-ES" sz="1000" dirty="0"/>
            </a:p>
          </p:txBody>
        </p:sp>
        <p:sp>
          <p:nvSpPr>
            <p:cNvPr id="156" name="Rectángulo 155">
              <a:extLst>
                <a:ext uri="{FF2B5EF4-FFF2-40B4-BE49-F238E27FC236}">
                  <a16:creationId xmlns:a16="http://schemas.microsoft.com/office/drawing/2014/main" id="{D1FCFD47-DAD8-DD4A-87D5-D288AA1E57EA}"/>
                </a:ext>
              </a:extLst>
            </p:cNvPr>
            <p:cNvSpPr/>
            <p:nvPr/>
          </p:nvSpPr>
          <p:spPr>
            <a:xfrm>
              <a:off x="2656407" y="5375175"/>
              <a:ext cx="906017" cy="5309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50" dirty="0" err="1">
                  <a:latin typeface="Arial" charset="0"/>
                  <a:ea typeface="Arial" charset="0"/>
                  <a:cs typeface="Arial" charset="0"/>
                </a:rPr>
                <a:t>Consumo</a:t>
              </a:r>
              <a:r>
                <a:rPr lang="en-US" sz="950" dirty="0">
                  <a:latin typeface="Arial" charset="0"/>
                  <a:ea typeface="Arial" charset="0"/>
                  <a:cs typeface="Arial" charset="0"/>
                </a:rPr>
                <a:t> de </a:t>
              </a:r>
            </a:p>
            <a:p>
              <a:pPr algn="ctr"/>
              <a:r>
                <a:rPr lang="en-US" sz="950" dirty="0" err="1">
                  <a:latin typeface="Arial" charset="0"/>
                  <a:ea typeface="Arial" charset="0"/>
                  <a:cs typeface="Arial" charset="0"/>
                </a:rPr>
                <a:t>Energ</a:t>
              </a:r>
              <a:r>
                <a:rPr lang="es-ES" sz="950" dirty="0" err="1">
                  <a:latin typeface="Arial" charset="0"/>
                  <a:ea typeface="Arial" charset="0"/>
                  <a:cs typeface="Arial" charset="0"/>
                </a:rPr>
                <a:t>ía</a:t>
              </a:r>
              <a:endParaRPr lang="es-ES" sz="95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s-ES" sz="950" dirty="0"/>
            </a:p>
          </p:txBody>
        </p:sp>
        <p:sp>
          <p:nvSpPr>
            <p:cNvPr id="157" name="Rectángulo 156">
              <a:extLst>
                <a:ext uri="{FF2B5EF4-FFF2-40B4-BE49-F238E27FC236}">
                  <a16:creationId xmlns:a16="http://schemas.microsoft.com/office/drawing/2014/main" id="{DBE114A9-7B8B-D94B-AADE-84D353AFFA5F}"/>
                </a:ext>
              </a:extLst>
            </p:cNvPr>
            <p:cNvSpPr/>
            <p:nvPr/>
          </p:nvSpPr>
          <p:spPr>
            <a:xfrm>
              <a:off x="3659394" y="5379947"/>
              <a:ext cx="785793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50" dirty="0" err="1">
                  <a:latin typeface="Arial" charset="0"/>
                  <a:ea typeface="Arial" charset="0"/>
                  <a:cs typeface="Arial" charset="0"/>
                </a:rPr>
                <a:t>Educaci</a:t>
              </a:r>
              <a:r>
                <a:rPr lang="es-ES" sz="950" dirty="0" err="1">
                  <a:latin typeface="Arial" charset="0"/>
                  <a:ea typeface="Arial" charset="0"/>
                  <a:cs typeface="Arial" charset="0"/>
                </a:rPr>
                <a:t>ón</a:t>
              </a:r>
              <a:endParaRPr lang="es-ES" sz="95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s-ES" sz="950" dirty="0">
                  <a:latin typeface="Arial" charset="0"/>
                  <a:ea typeface="Arial" charset="0"/>
                  <a:cs typeface="Arial" charset="0"/>
                </a:rPr>
                <a:t>Electrónica</a:t>
              </a:r>
              <a:endParaRPr lang="es-ES" sz="950" dirty="0"/>
            </a:p>
          </p:txBody>
        </p:sp>
        <p:sp>
          <p:nvSpPr>
            <p:cNvPr id="158" name="Rectángulo 157">
              <a:extLst>
                <a:ext uri="{FF2B5EF4-FFF2-40B4-BE49-F238E27FC236}">
                  <a16:creationId xmlns:a16="http://schemas.microsoft.com/office/drawing/2014/main" id="{F351762C-8FAE-9F4E-9A61-DF3C8A8A0A42}"/>
                </a:ext>
              </a:extLst>
            </p:cNvPr>
            <p:cNvSpPr/>
            <p:nvPr/>
          </p:nvSpPr>
          <p:spPr>
            <a:xfrm>
              <a:off x="4751316" y="5333558"/>
              <a:ext cx="886781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50" dirty="0" err="1">
                  <a:latin typeface="Arial" charset="0"/>
                  <a:ea typeface="Arial" charset="0"/>
                  <a:cs typeface="Arial" charset="0"/>
                </a:rPr>
                <a:t>Manejo</a:t>
              </a:r>
              <a:r>
                <a:rPr lang="en-US" sz="950" dirty="0">
                  <a:latin typeface="Arial" charset="0"/>
                  <a:ea typeface="Arial" charset="0"/>
                  <a:cs typeface="Arial" charset="0"/>
                </a:rPr>
                <a:t> de </a:t>
              </a:r>
            </a:p>
            <a:p>
              <a:pPr algn="ctr"/>
              <a:r>
                <a:rPr lang="en-US" sz="950" dirty="0" err="1">
                  <a:latin typeface="Arial" charset="0"/>
                  <a:ea typeface="Arial" charset="0"/>
                  <a:cs typeface="Arial" charset="0"/>
                </a:rPr>
                <a:t>Desperdicios</a:t>
              </a:r>
              <a:endParaRPr lang="en-US" sz="95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9" name="Rectángulo 158">
              <a:extLst>
                <a:ext uri="{FF2B5EF4-FFF2-40B4-BE49-F238E27FC236}">
                  <a16:creationId xmlns:a16="http://schemas.microsoft.com/office/drawing/2014/main" id="{1F612A93-2FFC-354B-BED2-9FAC9BCA3744}"/>
                </a:ext>
              </a:extLst>
            </p:cNvPr>
            <p:cNvSpPr/>
            <p:nvPr/>
          </p:nvSpPr>
          <p:spPr>
            <a:xfrm>
              <a:off x="5925624" y="5362027"/>
              <a:ext cx="899605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50" dirty="0" err="1">
                  <a:latin typeface="Arial" charset="0"/>
                  <a:ea typeface="Arial" charset="0"/>
                  <a:cs typeface="Arial" charset="0"/>
                </a:rPr>
                <a:t>Cuidados</a:t>
              </a:r>
              <a:r>
                <a:rPr lang="en-US" sz="950" dirty="0">
                  <a:latin typeface="Arial" charset="0"/>
                  <a:ea typeface="Arial" charset="0"/>
                  <a:cs typeface="Arial" charset="0"/>
                </a:rPr>
                <a:t> de </a:t>
              </a:r>
            </a:p>
            <a:p>
              <a:pPr algn="ctr"/>
              <a:r>
                <a:rPr lang="en-US" sz="950" dirty="0">
                  <a:latin typeface="Arial" charset="0"/>
                  <a:ea typeface="Arial" charset="0"/>
                  <a:cs typeface="Arial" charset="0"/>
                </a:rPr>
                <a:t>la </a:t>
              </a:r>
              <a:r>
                <a:rPr lang="en-US" sz="950" dirty="0" err="1">
                  <a:latin typeface="Arial" charset="0"/>
                  <a:ea typeface="Arial" charset="0"/>
                  <a:cs typeface="Arial" charset="0"/>
                </a:rPr>
                <a:t>Salud</a:t>
              </a:r>
              <a:endParaRPr lang="en-US" sz="95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0" name="Rectángulo 159">
              <a:extLst>
                <a:ext uri="{FF2B5EF4-FFF2-40B4-BE49-F238E27FC236}">
                  <a16:creationId xmlns:a16="http://schemas.microsoft.com/office/drawing/2014/main" id="{B563BDD9-68D9-C24F-89B7-C7A3C5723769}"/>
                </a:ext>
              </a:extLst>
            </p:cNvPr>
            <p:cNvSpPr/>
            <p:nvPr/>
          </p:nvSpPr>
          <p:spPr>
            <a:xfrm>
              <a:off x="7242634" y="5384463"/>
              <a:ext cx="750525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50" dirty="0" err="1">
                  <a:latin typeface="Arial" charset="0"/>
                  <a:ea typeface="Arial" charset="0"/>
                  <a:cs typeface="Arial" charset="0"/>
                </a:rPr>
                <a:t>Manejo</a:t>
              </a:r>
              <a:r>
                <a:rPr lang="en-US" sz="95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950" dirty="0" err="1">
                  <a:latin typeface="Arial" charset="0"/>
                  <a:ea typeface="Arial" charset="0"/>
                  <a:cs typeface="Arial" charset="0"/>
                </a:rPr>
                <a:t>en</a:t>
              </a:r>
              <a:endParaRPr lang="en-US" sz="950" dirty="0"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r>
                <a:rPr lang="en-US" sz="950" dirty="0" err="1">
                  <a:latin typeface="Arial" charset="0"/>
                  <a:ea typeface="Arial" charset="0"/>
                  <a:cs typeface="Arial" charset="0"/>
                </a:rPr>
                <a:t>Desastres</a:t>
              </a:r>
              <a:endParaRPr lang="en-US" sz="95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1" name="Rectángulo 160">
              <a:extLst>
                <a:ext uri="{FF2B5EF4-FFF2-40B4-BE49-F238E27FC236}">
                  <a16:creationId xmlns:a16="http://schemas.microsoft.com/office/drawing/2014/main" id="{B290006B-B2F5-F448-87BB-05FA01EC2C63}"/>
                </a:ext>
              </a:extLst>
            </p:cNvPr>
            <p:cNvSpPr/>
            <p:nvPr/>
          </p:nvSpPr>
          <p:spPr>
            <a:xfrm>
              <a:off x="8465762" y="5401357"/>
              <a:ext cx="671979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50" dirty="0" err="1">
                  <a:latin typeface="Arial" charset="0"/>
                  <a:ea typeface="Arial" charset="0"/>
                  <a:cs typeface="Arial" charset="0"/>
                </a:rPr>
                <a:t>Edificios</a:t>
              </a:r>
              <a:r>
                <a:rPr lang="en-US" sz="950" dirty="0">
                  <a:latin typeface="Arial" charset="0"/>
                  <a:ea typeface="Arial" charset="0"/>
                  <a:cs typeface="Arial" charset="0"/>
                </a:rPr>
                <a:t> </a:t>
              </a:r>
            </a:p>
            <a:p>
              <a:pPr algn="ctr"/>
              <a:r>
                <a:rPr lang="en-US" sz="950" dirty="0">
                  <a:latin typeface="Arial" charset="0"/>
                  <a:ea typeface="Arial" charset="0"/>
                  <a:cs typeface="Arial" charset="0"/>
                </a:rPr>
                <a:t>Verdes</a:t>
              </a:r>
            </a:p>
          </p:txBody>
        </p:sp>
        <p:grpSp>
          <p:nvGrpSpPr>
            <p:cNvPr id="162" name="Agrupar 55">
              <a:extLst>
                <a:ext uri="{FF2B5EF4-FFF2-40B4-BE49-F238E27FC236}">
                  <a16:creationId xmlns:a16="http://schemas.microsoft.com/office/drawing/2014/main" id="{2731B514-D3AB-2646-AD92-E63A4FC4FE60}"/>
                </a:ext>
              </a:extLst>
            </p:cNvPr>
            <p:cNvGrpSpPr/>
            <p:nvPr/>
          </p:nvGrpSpPr>
          <p:grpSpPr>
            <a:xfrm>
              <a:off x="2976520" y="2406482"/>
              <a:ext cx="5851014" cy="1762181"/>
              <a:chOff x="1411720" y="2681218"/>
              <a:chExt cx="5851014" cy="1762181"/>
            </a:xfrm>
          </p:grpSpPr>
          <p:sp>
            <p:nvSpPr>
              <p:cNvPr id="163" name="Nube 162">
                <a:extLst>
                  <a:ext uri="{FF2B5EF4-FFF2-40B4-BE49-F238E27FC236}">
                    <a16:creationId xmlns:a16="http://schemas.microsoft.com/office/drawing/2014/main" id="{B8E8EEFB-E523-F54A-90DE-8528715BE235}"/>
                  </a:ext>
                </a:extLst>
              </p:cNvPr>
              <p:cNvSpPr/>
              <p:nvPr/>
            </p:nvSpPr>
            <p:spPr>
              <a:xfrm>
                <a:off x="1411720" y="2895355"/>
                <a:ext cx="5851014" cy="1548044"/>
              </a:xfrm>
              <a:prstGeom prst="cloud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64" name="Imagen 163">
                <a:extLst>
                  <a:ext uri="{FF2B5EF4-FFF2-40B4-BE49-F238E27FC236}">
                    <a16:creationId xmlns:a16="http://schemas.microsoft.com/office/drawing/2014/main" id="{33CDF49E-0C66-E24F-89FB-9E82B9E1A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0123" y="3152976"/>
                <a:ext cx="557892" cy="478857"/>
              </a:xfrm>
              <a:prstGeom prst="rect">
                <a:avLst/>
              </a:prstGeom>
            </p:spPr>
          </p:pic>
          <p:pic>
            <p:nvPicPr>
              <p:cNvPr id="165" name="Imagen 164">
                <a:extLst>
                  <a:ext uri="{FF2B5EF4-FFF2-40B4-BE49-F238E27FC236}">
                    <a16:creationId xmlns:a16="http://schemas.microsoft.com/office/drawing/2014/main" id="{85D593D5-6314-F848-8E57-C07AFF013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938324">
                <a:off x="5336572" y="2912827"/>
                <a:ext cx="532151" cy="532151"/>
              </a:xfrm>
              <a:prstGeom prst="rect">
                <a:avLst/>
              </a:prstGeom>
            </p:spPr>
          </p:pic>
          <p:pic>
            <p:nvPicPr>
              <p:cNvPr id="166" name="Imagen 165">
                <a:extLst>
                  <a:ext uri="{FF2B5EF4-FFF2-40B4-BE49-F238E27FC236}">
                    <a16:creationId xmlns:a16="http://schemas.microsoft.com/office/drawing/2014/main" id="{F452B630-8689-3844-BB37-1DC973C274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98810">
                <a:off x="3061462" y="3086084"/>
                <a:ext cx="539306" cy="539306"/>
              </a:xfrm>
              <a:prstGeom prst="rect">
                <a:avLst/>
              </a:prstGeom>
            </p:spPr>
          </p:pic>
          <p:pic>
            <p:nvPicPr>
              <p:cNvPr id="167" name="Imagen 166">
                <a:extLst>
                  <a:ext uri="{FF2B5EF4-FFF2-40B4-BE49-F238E27FC236}">
                    <a16:creationId xmlns:a16="http://schemas.microsoft.com/office/drawing/2014/main" id="{23010233-1295-9B49-8BAC-F135BABE3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943610">
                <a:off x="2043360" y="3136964"/>
                <a:ext cx="650717" cy="672386"/>
              </a:xfrm>
              <a:prstGeom prst="rect">
                <a:avLst/>
              </a:prstGeom>
            </p:spPr>
          </p:pic>
          <p:sp>
            <p:nvSpPr>
              <p:cNvPr id="168" name="CuadroTexto 167">
                <a:extLst>
                  <a:ext uri="{FF2B5EF4-FFF2-40B4-BE49-F238E27FC236}">
                    <a16:creationId xmlns:a16="http://schemas.microsoft.com/office/drawing/2014/main" id="{53AACD75-9870-1242-A578-DB6392755CF9}"/>
                  </a:ext>
                </a:extLst>
              </p:cNvPr>
              <p:cNvSpPr txBox="1"/>
              <p:nvPr/>
            </p:nvSpPr>
            <p:spPr>
              <a:xfrm>
                <a:off x="2838699" y="2681218"/>
                <a:ext cx="325660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err="1">
                    <a:latin typeface="Arial" charset="0"/>
                    <a:ea typeface="Arial" charset="0"/>
                    <a:cs typeface="Arial" charset="0"/>
                  </a:rPr>
                  <a:t>Servicios</a:t>
                </a:r>
                <a:r>
                  <a:rPr lang="en-US" sz="1100" dirty="0">
                    <a:latin typeface="Arial" charset="0"/>
                    <a:ea typeface="Arial" charset="0"/>
                    <a:cs typeface="Arial" charset="0"/>
                  </a:rPr>
                  <a:t> en la </a:t>
                </a:r>
                <a:r>
                  <a:rPr lang="en-US" sz="1100" dirty="0" err="1">
                    <a:latin typeface="Arial" charset="0"/>
                    <a:ea typeface="Arial" charset="0"/>
                    <a:cs typeface="Arial" charset="0"/>
                  </a:rPr>
                  <a:t>nube</a:t>
                </a:r>
                <a:r>
                  <a:rPr lang="en-US" sz="1100" dirty="0">
                    <a:latin typeface="Arial" charset="0"/>
                    <a:ea typeface="Arial" charset="0"/>
                    <a:cs typeface="Arial" charset="0"/>
                  </a:rPr>
                  <a:t> para </a:t>
                </a:r>
                <a:r>
                  <a:rPr lang="en-US" sz="1100" dirty="0" err="1">
                    <a:latin typeface="Arial" charset="0"/>
                    <a:ea typeface="Arial" charset="0"/>
                    <a:cs typeface="Arial" charset="0"/>
                  </a:rPr>
                  <a:t>diferentes</a:t>
                </a:r>
                <a:r>
                  <a:rPr lang="en-US" sz="1100" dirty="0"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sz="1100" dirty="0" err="1">
                    <a:latin typeface="Arial" charset="0"/>
                    <a:ea typeface="Arial" charset="0"/>
                    <a:cs typeface="Arial" charset="0"/>
                  </a:rPr>
                  <a:t>plataformas</a:t>
                </a:r>
                <a:endParaRPr lang="en-US" sz="11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9" name="Rectángulo 168">
                <a:extLst>
                  <a:ext uri="{FF2B5EF4-FFF2-40B4-BE49-F238E27FC236}">
                    <a16:creationId xmlns:a16="http://schemas.microsoft.com/office/drawing/2014/main" id="{6958B9F8-D289-B043-8198-C3FC419A045A}"/>
                  </a:ext>
                </a:extLst>
              </p:cNvPr>
              <p:cNvSpPr/>
              <p:nvPr/>
            </p:nvSpPr>
            <p:spPr>
              <a:xfrm>
                <a:off x="3957986" y="4002533"/>
                <a:ext cx="852801" cy="37754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1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Mediador Semántico</a:t>
                </a:r>
              </a:p>
            </p:txBody>
          </p:sp>
          <p:grpSp>
            <p:nvGrpSpPr>
              <p:cNvPr id="170" name="Agrupar 63">
                <a:extLst>
                  <a:ext uri="{FF2B5EF4-FFF2-40B4-BE49-F238E27FC236}">
                    <a16:creationId xmlns:a16="http://schemas.microsoft.com/office/drawing/2014/main" id="{A5598804-0494-F34A-A7E2-0B70081A0187}"/>
                  </a:ext>
                </a:extLst>
              </p:cNvPr>
              <p:cNvGrpSpPr/>
              <p:nvPr/>
            </p:nvGrpSpPr>
            <p:grpSpPr>
              <a:xfrm>
                <a:off x="4824600" y="3477920"/>
                <a:ext cx="272321" cy="286938"/>
                <a:chOff x="4991974" y="3520351"/>
                <a:chExt cx="272321" cy="286938"/>
              </a:xfrm>
            </p:grpSpPr>
            <p:sp>
              <p:nvSpPr>
                <p:cNvPr id="201" name="Pentágono regular 200">
                  <a:extLst>
                    <a:ext uri="{FF2B5EF4-FFF2-40B4-BE49-F238E27FC236}">
                      <a16:creationId xmlns:a16="http://schemas.microsoft.com/office/drawing/2014/main" id="{B4105486-CB08-DF46-8426-1B0631A3C640}"/>
                    </a:ext>
                  </a:extLst>
                </p:cNvPr>
                <p:cNvSpPr/>
                <p:nvPr/>
              </p:nvSpPr>
              <p:spPr>
                <a:xfrm>
                  <a:off x="4991974" y="3548081"/>
                  <a:ext cx="127416" cy="133024"/>
                </a:xfrm>
                <a:prstGeom prst="pentagon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02" name="Pentágono regular 201">
                  <a:extLst>
                    <a:ext uri="{FF2B5EF4-FFF2-40B4-BE49-F238E27FC236}">
                      <a16:creationId xmlns:a16="http://schemas.microsoft.com/office/drawing/2014/main" id="{01CBF9F6-135E-CC49-8D02-455697EDA19E}"/>
                    </a:ext>
                  </a:extLst>
                </p:cNvPr>
                <p:cNvSpPr/>
                <p:nvPr/>
              </p:nvSpPr>
              <p:spPr>
                <a:xfrm>
                  <a:off x="5136879" y="3655511"/>
                  <a:ext cx="127416" cy="133024"/>
                </a:xfrm>
                <a:prstGeom prst="pentagon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03" name="Pentágono regular 202">
                  <a:extLst>
                    <a:ext uri="{FF2B5EF4-FFF2-40B4-BE49-F238E27FC236}">
                      <a16:creationId xmlns:a16="http://schemas.microsoft.com/office/drawing/2014/main" id="{55F5ECCC-10F5-394C-A446-0D661DB80CFC}"/>
                    </a:ext>
                  </a:extLst>
                </p:cNvPr>
                <p:cNvSpPr/>
                <p:nvPr/>
              </p:nvSpPr>
              <p:spPr>
                <a:xfrm>
                  <a:off x="5112624" y="3520351"/>
                  <a:ext cx="127416" cy="133024"/>
                </a:xfrm>
                <a:prstGeom prst="pentagon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04" name="Pentágono regular 203">
                  <a:extLst>
                    <a:ext uri="{FF2B5EF4-FFF2-40B4-BE49-F238E27FC236}">
                      <a16:creationId xmlns:a16="http://schemas.microsoft.com/office/drawing/2014/main" id="{D8E6BB34-4277-C84A-849D-1B3956FFCBA4}"/>
                    </a:ext>
                  </a:extLst>
                </p:cNvPr>
                <p:cNvSpPr/>
                <p:nvPr/>
              </p:nvSpPr>
              <p:spPr>
                <a:xfrm>
                  <a:off x="5020157" y="3674265"/>
                  <a:ext cx="127416" cy="133024"/>
                </a:xfrm>
                <a:prstGeom prst="pentagon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grpSp>
            <p:nvGrpSpPr>
              <p:cNvPr id="171" name="Agrupar 64">
                <a:extLst>
                  <a:ext uri="{FF2B5EF4-FFF2-40B4-BE49-F238E27FC236}">
                    <a16:creationId xmlns:a16="http://schemas.microsoft.com/office/drawing/2014/main" id="{975EA5EB-00ED-5545-B22E-C53B08E5E5B4}"/>
                  </a:ext>
                </a:extLst>
              </p:cNvPr>
              <p:cNvGrpSpPr/>
              <p:nvPr/>
            </p:nvGrpSpPr>
            <p:grpSpPr>
              <a:xfrm>
                <a:off x="3804158" y="3540468"/>
                <a:ext cx="216789" cy="265658"/>
                <a:chOff x="9177028" y="3228130"/>
                <a:chExt cx="216789" cy="265658"/>
              </a:xfrm>
            </p:grpSpPr>
            <p:sp>
              <p:nvSpPr>
                <p:cNvPr id="197" name="Rectángulo 196">
                  <a:extLst>
                    <a:ext uri="{FF2B5EF4-FFF2-40B4-BE49-F238E27FC236}">
                      <a16:creationId xmlns:a16="http://schemas.microsoft.com/office/drawing/2014/main" id="{0DBAB4F9-1E47-1443-923D-C7D4BD7E9447}"/>
                    </a:ext>
                  </a:extLst>
                </p:cNvPr>
                <p:cNvSpPr/>
                <p:nvPr/>
              </p:nvSpPr>
              <p:spPr>
                <a:xfrm>
                  <a:off x="9177028" y="3268432"/>
                  <a:ext cx="86894" cy="10435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98" name="Rectángulo 197">
                  <a:extLst>
                    <a:ext uri="{FF2B5EF4-FFF2-40B4-BE49-F238E27FC236}">
                      <a16:creationId xmlns:a16="http://schemas.microsoft.com/office/drawing/2014/main" id="{D5DEE6F4-B084-0345-A509-C2210B4E917C}"/>
                    </a:ext>
                  </a:extLst>
                </p:cNvPr>
                <p:cNvSpPr/>
                <p:nvPr/>
              </p:nvSpPr>
              <p:spPr>
                <a:xfrm>
                  <a:off x="9206796" y="3389433"/>
                  <a:ext cx="86894" cy="10435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99" name="Rectángulo 198">
                  <a:extLst>
                    <a:ext uri="{FF2B5EF4-FFF2-40B4-BE49-F238E27FC236}">
                      <a16:creationId xmlns:a16="http://schemas.microsoft.com/office/drawing/2014/main" id="{3110F2A5-C9ED-F643-9CB1-94BCD5FD00C6}"/>
                    </a:ext>
                  </a:extLst>
                </p:cNvPr>
                <p:cNvSpPr/>
                <p:nvPr/>
              </p:nvSpPr>
              <p:spPr>
                <a:xfrm>
                  <a:off x="9306923" y="3347947"/>
                  <a:ext cx="86894" cy="10435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200" name="Rectángulo 199">
                  <a:extLst>
                    <a:ext uri="{FF2B5EF4-FFF2-40B4-BE49-F238E27FC236}">
                      <a16:creationId xmlns:a16="http://schemas.microsoft.com/office/drawing/2014/main" id="{14B0BE90-850E-3645-9ACE-DFA010F4EC4E}"/>
                    </a:ext>
                  </a:extLst>
                </p:cNvPr>
                <p:cNvSpPr/>
                <p:nvPr/>
              </p:nvSpPr>
              <p:spPr>
                <a:xfrm>
                  <a:off x="9278641" y="3228130"/>
                  <a:ext cx="86894" cy="10435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grpSp>
            <p:nvGrpSpPr>
              <p:cNvPr id="172" name="Agrupar 65">
                <a:extLst>
                  <a:ext uri="{FF2B5EF4-FFF2-40B4-BE49-F238E27FC236}">
                    <a16:creationId xmlns:a16="http://schemas.microsoft.com/office/drawing/2014/main" id="{7666F46C-C093-9E4A-B3A3-B8D088ECAD1C}"/>
                  </a:ext>
                </a:extLst>
              </p:cNvPr>
              <p:cNvGrpSpPr/>
              <p:nvPr/>
            </p:nvGrpSpPr>
            <p:grpSpPr>
              <a:xfrm>
                <a:off x="5709198" y="3750889"/>
                <a:ext cx="268190" cy="264579"/>
                <a:chOff x="8936637" y="3757400"/>
                <a:chExt cx="268190" cy="264579"/>
              </a:xfrm>
            </p:grpSpPr>
            <p:sp>
              <p:nvSpPr>
                <p:cNvPr id="193" name="Elipse 192">
                  <a:extLst>
                    <a:ext uri="{FF2B5EF4-FFF2-40B4-BE49-F238E27FC236}">
                      <a16:creationId xmlns:a16="http://schemas.microsoft.com/office/drawing/2014/main" id="{337F8C49-197C-5044-BA29-7AF8DF3F4F4F}"/>
                    </a:ext>
                  </a:extLst>
                </p:cNvPr>
                <p:cNvSpPr/>
                <p:nvPr/>
              </p:nvSpPr>
              <p:spPr>
                <a:xfrm>
                  <a:off x="8936637" y="3816573"/>
                  <a:ext cx="117422" cy="10335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94" name="Elipse 193">
                  <a:extLst>
                    <a:ext uri="{FF2B5EF4-FFF2-40B4-BE49-F238E27FC236}">
                      <a16:creationId xmlns:a16="http://schemas.microsoft.com/office/drawing/2014/main" id="{D05D9A6D-1CC4-5240-9B5D-3C97BFEECD33}"/>
                    </a:ext>
                  </a:extLst>
                </p:cNvPr>
                <p:cNvSpPr/>
                <p:nvPr/>
              </p:nvSpPr>
              <p:spPr>
                <a:xfrm>
                  <a:off x="8980358" y="3918624"/>
                  <a:ext cx="117422" cy="10335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95" name="Elipse 194">
                  <a:extLst>
                    <a:ext uri="{FF2B5EF4-FFF2-40B4-BE49-F238E27FC236}">
                      <a16:creationId xmlns:a16="http://schemas.microsoft.com/office/drawing/2014/main" id="{DFD552D8-688A-2041-BFF9-B46AF86B9540}"/>
                    </a:ext>
                  </a:extLst>
                </p:cNvPr>
                <p:cNvSpPr/>
                <p:nvPr/>
              </p:nvSpPr>
              <p:spPr>
                <a:xfrm>
                  <a:off x="9087405" y="3860437"/>
                  <a:ext cx="117422" cy="10335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96" name="Elipse 195">
                  <a:extLst>
                    <a:ext uri="{FF2B5EF4-FFF2-40B4-BE49-F238E27FC236}">
                      <a16:creationId xmlns:a16="http://schemas.microsoft.com/office/drawing/2014/main" id="{56836765-F048-AA4D-A19C-E96E4C5485C0}"/>
                    </a:ext>
                  </a:extLst>
                </p:cNvPr>
                <p:cNvSpPr/>
                <p:nvPr/>
              </p:nvSpPr>
              <p:spPr>
                <a:xfrm>
                  <a:off x="9046564" y="3757400"/>
                  <a:ext cx="117422" cy="103355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grpSp>
            <p:nvGrpSpPr>
              <p:cNvPr id="173" name="Agrupar 66">
                <a:extLst>
                  <a:ext uri="{FF2B5EF4-FFF2-40B4-BE49-F238E27FC236}">
                    <a16:creationId xmlns:a16="http://schemas.microsoft.com/office/drawing/2014/main" id="{3E8BA225-041C-4B4D-A00B-0C113BB8F12B}"/>
                  </a:ext>
                </a:extLst>
              </p:cNvPr>
              <p:cNvGrpSpPr/>
              <p:nvPr/>
            </p:nvGrpSpPr>
            <p:grpSpPr>
              <a:xfrm>
                <a:off x="2796224" y="3794875"/>
                <a:ext cx="339836" cy="272223"/>
                <a:chOff x="3004462" y="3753831"/>
                <a:chExt cx="339836" cy="272223"/>
              </a:xfrm>
            </p:grpSpPr>
            <p:sp>
              <p:nvSpPr>
                <p:cNvPr id="189" name="Triángulo 188">
                  <a:extLst>
                    <a:ext uri="{FF2B5EF4-FFF2-40B4-BE49-F238E27FC236}">
                      <a16:creationId xmlns:a16="http://schemas.microsoft.com/office/drawing/2014/main" id="{6D9443BF-FAA5-BA4C-AFD2-31159451020E}"/>
                    </a:ext>
                  </a:extLst>
                </p:cNvPr>
                <p:cNvSpPr/>
                <p:nvPr/>
              </p:nvSpPr>
              <p:spPr>
                <a:xfrm>
                  <a:off x="3004462" y="3793801"/>
                  <a:ext cx="137466" cy="12482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90" name="Triángulo 189">
                  <a:extLst>
                    <a:ext uri="{FF2B5EF4-FFF2-40B4-BE49-F238E27FC236}">
                      <a16:creationId xmlns:a16="http://schemas.microsoft.com/office/drawing/2014/main" id="{75DE0B9F-3C60-084C-A7B4-94C64C14B8CE}"/>
                    </a:ext>
                  </a:extLst>
                </p:cNvPr>
                <p:cNvSpPr/>
                <p:nvPr/>
              </p:nvSpPr>
              <p:spPr>
                <a:xfrm>
                  <a:off x="3081912" y="3901231"/>
                  <a:ext cx="137466" cy="12482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91" name="Triángulo 190">
                  <a:extLst>
                    <a:ext uri="{FF2B5EF4-FFF2-40B4-BE49-F238E27FC236}">
                      <a16:creationId xmlns:a16="http://schemas.microsoft.com/office/drawing/2014/main" id="{E0B7DE0F-721A-1345-AEA4-349D21342368}"/>
                    </a:ext>
                  </a:extLst>
                </p:cNvPr>
                <p:cNvSpPr/>
                <p:nvPr/>
              </p:nvSpPr>
              <p:spPr>
                <a:xfrm>
                  <a:off x="3106897" y="3753831"/>
                  <a:ext cx="137466" cy="12482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92" name="Triángulo 191">
                  <a:extLst>
                    <a:ext uri="{FF2B5EF4-FFF2-40B4-BE49-F238E27FC236}">
                      <a16:creationId xmlns:a16="http://schemas.microsoft.com/office/drawing/2014/main" id="{CADE97C6-7220-FF43-AD52-F5209B647AA8}"/>
                    </a:ext>
                  </a:extLst>
                </p:cNvPr>
                <p:cNvSpPr/>
                <p:nvPr/>
              </p:nvSpPr>
              <p:spPr>
                <a:xfrm>
                  <a:off x="3206832" y="3861261"/>
                  <a:ext cx="137466" cy="12482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cxnSp>
            <p:nvCxnSpPr>
              <p:cNvPr id="174" name="Conector recto de flecha 173">
                <a:extLst>
                  <a:ext uri="{FF2B5EF4-FFF2-40B4-BE49-F238E27FC236}">
                    <a16:creationId xmlns:a16="http://schemas.microsoft.com/office/drawing/2014/main" id="{404D7FDD-C23C-E346-8EE2-4EB8E38A2615}"/>
                  </a:ext>
                </a:extLst>
              </p:cNvPr>
              <p:cNvCxnSpPr/>
              <p:nvPr/>
            </p:nvCxnSpPr>
            <p:spPr>
              <a:xfrm>
                <a:off x="2549070" y="3781301"/>
                <a:ext cx="236551" cy="9347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Conector recto de flecha 174">
                <a:extLst>
                  <a:ext uri="{FF2B5EF4-FFF2-40B4-BE49-F238E27FC236}">
                    <a16:creationId xmlns:a16="http://schemas.microsoft.com/office/drawing/2014/main" id="{52565769-D67B-1E41-A6AB-6B34D1B8387E}"/>
                  </a:ext>
                </a:extLst>
              </p:cNvPr>
              <p:cNvCxnSpPr/>
              <p:nvPr/>
            </p:nvCxnSpPr>
            <p:spPr>
              <a:xfrm>
                <a:off x="3577282" y="3351507"/>
                <a:ext cx="226736" cy="2077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Conector recto de flecha 175">
                <a:extLst>
                  <a:ext uri="{FF2B5EF4-FFF2-40B4-BE49-F238E27FC236}">
                    <a16:creationId xmlns:a16="http://schemas.microsoft.com/office/drawing/2014/main" id="{3A665AB2-1E1E-D149-8D55-1E2F499E5CF5}"/>
                  </a:ext>
                </a:extLst>
              </p:cNvPr>
              <p:cNvCxnSpPr/>
              <p:nvPr/>
            </p:nvCxnSpPr>
            <p:spPr>
              <a:xfrm flipV="1">
                <a:off x="5118464" y="3347678"/>
                <a:ext cx="237189" cy="22367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Conector recto de flecha 176">
                <a:extLst>
                  <a:ext uri="{FF2B5EF4-FFF2-40B4-BE49-F238E27FC236}">
                    <a16:creationId xmlns:a16="http://schemas.microsoft.com/office/drawing/2014/main" id="{0A4B4075-3207-174C-A961-B538DC1C61E3}"/>
                  </a:ext>
                </a:extLst>
              </p:cNvPr>
              <p:cNvCxnSpPr/>
              <p:nvPr/>
            </p:nvCxnSpPr>
            <p:spPr>
              <a:xfrm flipV="1">
                <a:off x="5985476" y="3607522"/>
                <a:ext cx="343564" cy="1950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onector recto de flecha 177">
                <a:extLst>
                  <a:ext uri="{FF2B5EF4-FFF2-40B4-BE49-F238E27FC236}">
                    <a16:creationId xmlns:a16="http://schemas.microsoft.com/office/drawing/2014/main" id="{58E0C4B7-C1F1-EC4E-93C7-1F61F4F3774B}"/>
                  </a:ext>
                </a:extLst>
              </p:cNvPr>
              <p:cNvCxnSpPr/>
              <p:nvPr/>
            </p:nvCxnSpPr>
            <p:spPr>
              <a:xfrm>
                <a:off x="3195029" y="4053124"/>
                <a:ext cx="680834" cy="10194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Conector recto de flecha 178">
                <a:extLst>
                  <a:ext uri="{FF2B5EF4-FFF2-40B4-BE49-F238E27FC236}">
                    <a16:creationId xmlns:a16="http://schemas.microsoft.com/office/drawing/2014/main" id="{B1C6DB5B-D73C-8841-9281-A345DF80E4C0}"/>
                  </a:ext>
                </a:extLst>
              </p:cNvPr>
              <p:cNvCxnSpPr/>
              <p:nvPr/>
            </p:nvCxnSpPr>
            <p:spPr>
              <a:xfrm>
                <a:off x="4039781" y="3764640"/>
                <a:ext cx="139347" cy="22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Conector recto de flecha 179">
                <a:extLst>
                  <a:ext uri="{FF2B5EF4-FFF2-40B4-BE49-F238E27FC236}">
                    <a16:creationId xmlns:a16="http://schemas.microsoft.com/office/drawing/2014/main" id="{649E3565-DC11-F144-8345-EEF810A707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74767" y="3679592"/>
                <a:ext cx="139347" cy="3074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ector recto de flecha 180">
                <a:extLst>
                  <a:ext uri="{FF2B5EF4-FFF2-40B4-BE49-F238E27FC236}">
                    <a16:creationId xmlns:a16="http://schemas.microsoft.com/office/drawing/2014/main" id="{F3727CF7-4130-0143-B26C-D78E28C160C4}"/>
                  </a:ext>
                </a:extLst>
              </p:cNvPr>
              <p:cNvCxnSpPr/>
              <p:nvPr/>
            </p:nvCxnSpPr>
            <p:spPr>
              <a:xfrm flipH="1">
                <a:off x="4822709" y="3956961"/>
                <a:ext cx="814908" cy="22451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Rectángulo 181">
                <a:extLst>
                  <a:ext uri="{FF2B5EF4-FFF2-40B4-BE49-F238E27FC236}">
                    <a16:creationId xmlns:a16="http://schemas.microsoft.com/office/drawing/2014/main" id="{9D60F1C1-80EF-E04A-978C-4C972F64CE44}"/>
                  </a:ext>
                </a:extLst>
              </p:cNvPr>
              <p:cNvSpPr/>
              <p:nvPr/>
            </p:nvSpPr>
            <p:spPr>
              <a:xfrm rot="1734141">
                <a:off x="2246236" y="3787875"/>
                <a:ext cx="55175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00" dirty="0" err="1">
                    <a:latin typeface="Arial" charset="0"/>
                    <a:ea typeface="Arial" charset="0"/>
                    <a:cs typeface="Arial" charset="0"/>
                  </a:rPr>
                  <a:t>Petici</a:t>
                </a:r>
                <a:r>
                  <a:rPr lang="es-ES" sz="800" dirty="0" err="1">
                    <a:latin typeface="Arial" charset="0"/>
                    <a:ea typeface="Arial" charset="0"/>
                    <a:cs typeface="Arial" charset="0"/>
                  </a:rPr>
                  <a:t>ón</a:t>
                </a:r>
                <a:endParaRPr lang="es-ES" sz="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es-ES" sz="800" dirty="0">
                    <a:latin typeface="Arial" charset="0"/>
                    <a:ea typeface="Arial" charset="0"/>
                    <a:cs typeface="Arial" charset="0"/>
                  </a:rPr>
                  <a:t>Servicio</a:t>
                </a:r>
                <a:endParaRPr lang="es-ES" sz="800" dirty="0"/>
              </a:p>
            </p:txBody>
          </p:sp>
          <p:sp>
            <p:nvSpPr>
              <p:cNvPr id="183" name="Rectángulo 182">
                <a:extLst>
                  <a:ext uri="{FF2B5EF4-FFF2-40B4-BE49-F238E27FC236}">
                    <a16:creationId xmlns:a16="http://schemas.microsoft.com/office/drawing/2014/main" id="{BF718B21-0900-4F4D-ADE9-00A36C88EDA0}"/>
                  </a:ext>
                </a:extLst>
              </p:cNvPr>
              <p:cNvSpPr/>
              <p:nvPr/>
            </p:nvSpPr>
            <p:spPr>
              <a:xfrm rot="2593178">
                <a:off x="3522782" y="3131984"/>
                <a:ext cx="55175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00" dirty="0" err="1">
                    <a:latin typeface="Arial" charset="0"/>
                    <a:ea typeface="Arial" charset="0"/>
                    <a:cs typeface="Arial" charset="0"/>
                  </a:rPr>
                  <a:t>Petici</a:t>
                </a:r>
                <a:r>
                  <a:rPr lang="es-ES" sz="800" dirty="0" err="1">
                    <a:latin typeface="Arial" charset="0"/>
                    <a:ea typeface="Arial" charset="0"/>
                    <a:cs typeface="Arial" charset="0"/>
                  </a:rPr>
                  <a:t>ón</a:t>
                </a:r>
                <a:endParaRPr lang="es-ES" sz="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es-ES" sz="800" dirty="0">
                    <a:latin typeface="Arial" charset="0"/>
                    <a:ea typeface="Arial" charset="0"/>
                    <a:cs typeface="Arial" charset="0"/>
                  </a:rPr>
                  <a:t>Servicio</a:t>
                </a:r>
                <a:endParaRPr lang="es-ES" sz="800" dirty="0"/>
              </a:p>
            </p:txBody>
          </p:sp>
          <p:sp>
            <p:nvSpPr>
              <p:cNvPr id="184" name="Rectángulo 183">
                <a:extLst>
                  <a:ext uri="{FF2B5EF4-FFF2-40B4-BE49-F238E27FC236}">
                    <a16:creationId xmlns:a16="http://schemas.microsoft.com/office/drawing/2014/main" id="{19B4ECCA-3CC2-0A4F-B74C-F434873F7ABF}"/>
                  </a:ext>
                </a:extLst>
              </p:cNvPr>
              <p:cNvSpPr/>
              <p:nvPr/>
            </p:nvSpPr>
            <p:spPr>
              <a:xfrm rot="19249088">
                <a:off x="4855702" y="3111402"/>
                <a:ext cx="55175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00" dirty="0" err="1">
                    <a:latin typeface="Arial" charset="0"/>
                    <a:ea typeface="Arial" charset="0"/>
                    <a:cs typeface="Arial" charset="0"/>
                  </a:rPr>
                  <a:t>Petici</a:t>
                </a:r>
                <a:r>
                  <a:rPr lang="es-ES" sz="800" dirty="0" err="1">
                    <a:latin typeface="Arial" charset="0"/>
                    <a:ea typeface="Arial" charset="0"/>
                    <a:cs typeface="Arial" charset="0"/>
                  </a:rPr>
                  <a:t>ón</a:t>
                </a:r>
                <a:endParaRPr lang="es-ES" sz="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es-ES" sz="800" dirty="0">
                    <a:latin typeface="Arial" charset="0"/>
                    <a:ea typeface="Arial" charset="0"/>
                    <a:cs typeface="Arial" charset="0"/>
                  </a:rPr>
                  <a:t>Servicio</a:t>
                </a:r>
                <a:endParaRPr lang="es-ES" sz="800" dirty="0"/>
              </a:p>
            </p:txBody>
          </p:sp>
          <p:sp>
            <p:nvSpPr>
              <p:cNvPr id="185" name="Rectángulo 184">
                <a:extLst>
                  <a:ext uri="{FF2B5EF4-FFF2-40B4-BE49-F238E27FC236}">
                    <a16:creationId xmlns:a16="http://schemas.microsoft.com/office/drawing/2014/main" id="{75101011-B52C-8343-9569-63FE55DC8DC5}"/>
                  </a:ext>
                </a:extLst>
              </p:cNvPr>
              <p:cNvSpPr/>
              <p:nvPr/>
            </p:nvSpPr>
            <p:spPr>
              <a:xfrm rot="19687489">
                <a:off x="5795082" y="3376227"/>
                <a:ext cx="55175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00" dirty="0" err="1">
                    <a:latin typeface="Arial" charset="0"/>
                    <a:ea typeface="Arial" charset="0"/>
                    <a:cs typeface="Arial" charset="0"/>
                  </a:rPr>
                  <a:t>Petici</a:t>
                </a:r>
                <a:r>
                  <a:rPr lang="es-ES" sz="800" dirty="0" err="1">
                    <a:latin typeface="Arial" charset="0"/>
                    <a:ea typeface="Arial" charset="0"/>
                    <a:cs typeface="Arial" charset="0"/>
                  </a:rPr>
                  <a:t>ón</a:t>
                </a:r>
                <a:endParaRPr lang="es-ES" sz="800" dirty="0">
                  <a:latin typeface="Arial" charset="0"/>
                  <a:ea typeface="Arial" charset="0"/>
                  <a:cs typeface="Arial" charset="0"/>
                </a:endParaRPr>
              </a:p>
              <a:p>
                <a:pPr algn="ctr"/>
                <a:r>
                  <a:rPr lang="es-ES" sz="800" dirty="0">
                    <a:latin typeface="Arial" charset="0"/>
                    <a:ea typeface="Arial" charset="0"/>
                    <a:cs typeface="Arial" charset="0"/>
                  </a:rPr>
                  <a:t>Servicio</a:t>
                </a:r>
                <a:endParaRPr lang="es-ES" sz="800" dirty="0"/>
              </a:p>
            </p:txBody>
          </p:sp>
          <p:sp>
            <p:nvSpPr>
              <p:cNvPr id="186" name="Rectángulo 185">
                <a:extLst>
                  <a:ext uri="{FF2B5EF4-FFF2-40B4-BE49-F238E27FC236}">
                    <a16:creationId xmlns:a16="http://schemas.microsoft.com/office/drawing/2014/main" id="{DF0DD306-D1E2-E545-AE6A-C5E07DAC51ED}"/>
                  </a:ext>
                </a:extLst>
              </p:cNvPr>
              <p:cNvSpPr/>
              <p:nvPr/>
            </p:nvSpPr>
            <p:spPr>
              <a:xfrm rot="20403184">
                <a:off x="4839336" y="3773462"/>
                <a:ext cx="6944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00" dirty="0" err="1">
                    <a:latin typeface="Arial" charset="0"/>
                    <a:ea typeface="Arial" charset="0"/>
                    <a:cs typeface="Arial" charset="0"/>
                  </a:rPr>
                  <a:t>Servicio</a:t>
                </a:r>
                <a:r>
                  <a:rPr lang="en-US" sz="800" dirty="0">
                    <a:latin typeface="Arial" charset="0"/>
                    <a:ea typeface="Arial" charset="0"/>
                    <a:cs typeface="Arial" charset="0"/>
                  </a:rPr>
                  <a:t> de</a:t>
                </a:r>
              </a:p>
              <a:p>
                <a:pPr algn="ctr"/>
                <a:r>
                  <a:rPr lang="en-US" sz="800" dirty="0" err="1">
                    <a:latin typeface="Arial" charset="0"/>
                    <a:ea typeface="Arial" charset="0"/>
                    <a:cs typeface="Arial" charset="0"/>
                  </a:rPr>
                  <a:t>Metadatos</a:t>
                </a:r>
                <a:endParaRPr lang="es-ES" sz="800" dirty="0"/>
              </a:p>
            </p:txBody>
          </p:sp>
          <p:sp>
            <p:nvSpPr>
              <p:cNvPr id="187" name="Rectángulo 186">
                <a:extLst>
                  <a:ext uri="{FF2B5EF4-FFF2-40B4-BE49-F238E27FC236}">
                    <a16:creationId xmlns:a16="http://schemas.microsoft.com/office/drawing/2014/main" id="{4C20CE47-39C4-6D48-9345-6C1C96B29753}"/>
                  </a:ext>
                </a:extLst>
              </p:cNvPr>
              <p:cNvSpPr/>
              <p:nvPr/>
            </p:nvSpPr>
            <p:spPr>
              <a:xfrm>
                <a:off x="4063710" y="3550355"/>
                <a:ext cx="6944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00" dirty="0" err="1">
                    <a:latin typeface="Arial" charset="0"/>
                    <a:ea typeface="Arial" charset="0"/>
                    <a:cs typeface="Arial" charset="0"/>
                  </a:rPr>
                  <a:t>Servicio</a:t>
                </a:r>
                <a:r>
                  <a:rPr lang="en-US" sz="800" dirty="0">
                    <a:latin typeface="Arial" charset="0"/>
                    <a:ea typeface="Arial" charset="0"/>
                    <a:cs typeface="Arial" charset="0"/>
                  </a:rPr>
                  <a:t> de</a:t>
                </a:r>
              </a:p>
              <a:p>
                <a:pPr algn="ctr"/>
                <a:r>
                  <a:rPr lang="en-US" sz="800" dirty="0" err="1">
                    <a:latin typeface="Arial" charset="0"/>
                    <a:ea typeface="Arial" charset="0"/>
                    <a:cs typeface="Arial" charset="0"/>
                  </a:rPr>
                  <a:t>Metadatos</a:t>
                </a:r>
                <a:endParaRPr lang="es-ES" sz="800" dirty="0"/>
              </a:p>
            </p:txBody>
          </p:sp>
          <p:sp>
            <p:nvSpPr>
              <p:cNvPr id="188" name="Rectángulo 187">
                <a:extLst>
                  <a:ext uri="{FF2B5EF4-FFF2-40B4-BE49-F238E27FC236}">
                    <a16:creationId xmlns:a16="http://schemas.microsoft.com/office/drawing/2014/main" id="{390B9E15-E183-1049-BA7F-98C1914D8DB7}"/>
                  </a:ext>
                </a:extLst>
              </p:cNvPr>
              <p:cNvSpPr/>
              <p:nvPr/>
            </p:nvSpPr>
            <p:spPr>
              <a:xfrm rot="648108">
                <a:off x="3195528" y="3802674"/>
                <a:ext cx="69442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00" dirty="0" err="1">
                    <a:latin typeface="Arial" charset="0"/>
                    <a:ea typeface="Arial" charset="0"/>
                    <a:cs typeface="Arial" charset="0"/>
                  </a:rPr>
                  <a:t>Servicio</a:t>
                </a:r>
                <a:r>
                  <a:rPr lang="en-US" sz="800" dirty="0">
                    <a:latin typeface="Arial" charset="0"/>
                    <a:ea typeface="Arial" charset="0"/>
                    <a:cs typeface="Arial" charset="0"/>
                  </a:rPr>
                  <a:t> de</a:t>
                </a:r>
              </a:p>
              <a:p>
                <a:pPr algn="ctr"/>
                <a:r>
                  <a:rPr lang="en-US" sz="800" dirty="0" err="1">
                    <a:latin typeface="Arial" charset="0"/>
                    <a:ea typeface="Arial" charset="0"/>
                    <a:cs typeface="Arial" charset="0"/>
                  </a:rPr>
                  <a:t>Metadatos</a:t>
                </a:r>
                <a:endParaRPr lang="es-ES" sz="800" dirty="0"/>
              </a:p>
            </p:txBody>
          </p:sp>
        </p:grpSp>
      </p:grpSp>
      <p:sp>
        <p:nvSpPr>
          <p:cNvPr id="74" name="Rectángulo 73">
            <a:extLst>
              <a:ext uri="{FF2B5EF4-FFF2-40B4-BE49-F238E27FC236}">
                <a16:creationId xmlns:a16="http://schemas.microsoft.com/office/drawing/2014/main" id="{F9FB2B5B-2707-4A06-A280-FB65345FD273}"/>
              </a:ext>
            </a:extLst>
          </p:cNvPr>
          <p:cNvSpPr/>
          <p:nvPr/>
        </p:nvSpPr>
        <p:spPr>
          <a:xfrm>
            <a:off x="0" y="0"/>
            <a:ext cx="12192000" cy="23788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00982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225</Words>
  <Application>Microsoft Macintosh PowerPoint</Application>
  <PresentationFormat>Panorámica</PresentationFormat>
  <Paragraphs>119</Paragraphs>
  <Slides>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Presentación de PowerPoint</vt:lpstr>
      <vt:lpstr>Marco de trabajo general (1)</vt:lpstr>
      <vt:lpstr>Marco de trabajo general (2)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 Jesus Torres Ruiz</dc:creator>
  <cp:lastModifiedBy>Miguel Jesus Torres Ruiz</cp:lastModifiedBy>
  <cp:revision>1</cp:revision>
  <dcterms:created xsi:type="dcterms:W3CDTF">2022-11-04T23:39:34Z</dcterms:created>
  <dcterms:modified xsi:type="dcterms:W3CDTF">2022-11-05T00:07:23Z</dcterms:modified>
</cp:coreProperties>
</file>